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1"/>
  </p:notesMasterIdLst>
  <p:handoutMasterIdLst>
    <p:handoutMasterId r:id="rId22"/>
  </p:handoutMasterIdLst>
  <p:sldIdLst>
    <p:sldId id="257" r:id="rId3"/>
    <p:sldId id="269" r:id="rId4"/>
    <p:sldId id="275" r:id="rId5"/>
    <p:sldId id="276" r:id="rId6"/>
    <p:sldId id="280" r:id="rId7"/>
    <p:sldId id="289" r:id="rId8"/>
    <p:sldId id="281" r:id="rId9"/>
    <p:sldId id="282" r:id="rId10"/>
    <p:sldId id="283" r:id="rId11"/>
    <p:sldId id="284" r:id="rId12"/>
    <p:sldId id="285" r:id="rId13"/>
    <p:sldId id="287" r:id="rId14"/>
    <p:sldId id="286" r:id="rId15"/>
    <p:sldId id="288" r:id="rId16"/>
    <p:sldId id="290" r:id="rId17"/>
    <p:sldId id="291" r:id="rId18"/>
    <p:sldId id="292" r:id="rId19"/>
    <p:sldId id="293" r:id="rId20"/>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p:cViewPr varScale="1">
        <p:scale>
          <a:sx n="76" d="100"/>
          <a:sy n="76" d="100"/>
        </p:scale>
        <p:origin x="594" y="96"/>
      </p:cViewPr>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0" d="100"/>
          <a:sy n="80" d="100"/>
        </p:scale>
        <p:origin x="1086"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5348"/>
          </a:xfrm>
          <a:prstGeom prst="rect">
            <a:avLst/>
          </a:prstGeom>
        </p:spPr>
        <p:txBody>
          <a:bodyPr vert="horz" lIns="90306" tIns="45153" rIns="90306" bIns="45153" rtlCol="0"/>
          <a:lstStyle>
            <a:lvl1pPr algn="l">
              <a:defRPr sz="1200"/>
            </a:lvl1pPr>
          </a:lstStyle>
          <a:p>
            <a:endParaRPr lang="de-DE" dirty="0"/>
          </a:p>
        </p:txBody>
      </p:sp>
      <p:sp>
        <p:nvSpPr>
          <p:cNvPr id="3" name="Datumsplatzhalter 2"/>
          <p:cNvSpPr>
            <a:spLocks noGrp="1"/>
          </p:cNvSpPr>
          <p:nvPr>
            <p:ph type="dt" sz="quarter" idx="1"/>
          </p:nvPr>
        </p:nvSpPr>
        <p:spPr>
          <a:xfrm>
            <a:off x="3850443" y="0"/>
            <a:ext cx="2945659" cy="495348"/>
          </a:xfrm>
          <a:prstGeom prst="rect">
            <a:avLst/>
          </a:prstGeom>
        </p:spPr>
        <p:txBody>
          <a:bodyPr vert="horz" lIns="90306" tIns="45153" rIns="90306" bIns="45153" rtlCol="0"/>
          <a:lstStyle>
            <a:lvl1pPr algn="r">
              <a:defRPr sz="1200"/>
            </a:lvl1pPr>
          </a:lstStyle>
          <a:p>
            <a:fld id="{FFBE2AAA-2CC7-4F9C-A8C6-8B9F2A3E9EF0}" type="datetimeFigureOut">
              <a:rPr lang="de-DE" smtClean="0"/>
              <a:t>23.09.2025</a:t>
            </a:fld>
            <a:endParaRPr lang="de-DE" dirty="0"/>
          </a:p>
        </p:txBody>
      </p:sp>
      <p:sp>
        <p:nvSpPr>
          <p:cNvPr id="4" name="Fußzeilenplatzhalter 3"/>
          <p:cNvSpPr>
            <a:spLocks noGrp="1"/>
          </p:cNvSpPr>
          <p:nvPr>
            <p:ph type="ftr" sz="quarter" idx="2"/>
          </p:nvPr>
        </p:nvSpPr>
        <p:spPr>
          <a:xfrm>
            <a:off x="0" y="9377319"/>
            <a:ext cx="2945659" cy="495347"/>
          </a:xfrm>
          <a:prstGeom prst="rect">
            <a:avLst/>
          </a:prstGeom>
        </p:spPr>
        <p:txBody>
          <a:bodyPr vert="horz" lIns="90306" tIns="45153" rIns="90306" bIns="45153" rtlCol="0" anchor="b"/>
          <a:lstStyle>
            <a:lvl1pPr algn="l">
              <a:defRPr sz="1200"/>
            </a:lvl1pPr>
          </a:lstStyle>
          <a:p>
            <a:endParaRPr lang="de-DE" dirty="0"/>
          </a:p>
        </p:txBody>
      </p:sp>
      <p:sp>
        <p:nvSpPr>
          <p:cNvPr id="5" name="Foliennummernplatzhalter 4"/>
          <p:cNvSpPr>
            <a:spLocks noGrp="1"/>
          </p:cNvSpPr>
          <p:nvPr>
            <p:ph type="sldNum" sz="quarter" idx="3"/>
          </p:nvPr>
        </p:nvSpPr>
        <p:spPr>
          <a:xfrm>
            <a:off x="3850443" y="9377319"/>
            <a:ext cx="2945659" cy="495347"/>
          </a:xfrm>
          <a:prstGeom prst="rect">
            <a:avLst/>
          </a:prstGeom>
        </p:spPr>
        <p:txBody>
          <a:bodyPr vert="horz" lIns="90306" tIns="45153" rIns="90306" bIns="45153" rtlCol="0" anchor="b"/>
          <a:lstStyle>
            <a:lvl1pPr algn="r">
              <a:defRPr sz="1200"/>
            </a:lvl1pPr>
          </a:lstStyle>
          <a:p>
            <a:fld id="{950AD62A-9EE1-43E3-A7E5-D268F71DF3EB}" type="slidenum">
              <a:rPr lang="de-DE" smtClean="0"/>
              <a:t>‹Nr.›</a:t>
            </a:fld>
            <a:endParaRPr lang="de-DE" dirty="0"/>
          </a:p>
        </p:txBody>
      </p:sp>
    </p:spTree>
    <p:extLst>
      <p:ext uri="{BB962C8B-B14F-4D97-AF65-F5344CB8AC3E}">
        <p14:creationId xmlns:p14="http://schemas.microsoft.com/office/powerpoint/2010/main" val="1436448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5348"/>
          </a:xfrm>
          <a:prstGeom prst="rect">
            <a:avLst/>
          </a:prstGeom>
        </p:spPr>
        <p:txBody>
          <a:bodyPr vert="horz" lIns="90306" tIns="45153" rIns="90306" bIns="45153" rtlCol="0"/>
          <a:lstStyle>
            <a:lvl1pPr algn="l">
              <a:defRPr sz="1200"/>
            </a:lvl1pPr>
          </a:lstStyle>
          <a:p>
            <a:endParaRPr lang="de-DE" noProof="0" dirty="0"/>
          </a:p>
        </p:txBody>
      </p:sp>
      <p:sp>
        <p:nvSpPr>
          <p:cNvPr id="3" name="Datumsplatzhalter 2"/>
          <p:cNvSpPr>
            <a:spLocks noGrp="1"/>
          </p:cNvSpPr>
          <p:nvPr>
            <p:ph type="dt" idx="1"/>
          </p:nvPr>
        </p:nvSpPr>
        <p:spPr>
          <a:xfrm>
            <a:off x="3850443" y="0"/>
            <a:ext cx="2945659" cy="495348"/>
          </a:xfrm>
          <a:prstGeom prst="rect">
            <a:avLst/>
          </a:prstGeom>
        </p:spPr>
        <p:txBody>
          <a:bodyPr vert="horz" lIns="90306" tIns="45153" rIns="90306" bIns="45153" rtlCol="0"/>
          <a:lstStyle>
            <a:lvl1pPr algn="r">
              <a:defRPr sz="1200"/>
            </a:lvl1pPr>
          </a:lstStyle>
          <a:p>
            <a:fld id="{2B37ADBA-1AC7-4CD6-8AFF-4E8087BA5487}" type="datetimeFigureOut">
              <a:rPr lang="de-DE" noProof="0" smtClean="0"/>
              <a:t>23.09.2025</a:t>
            </a:fld>
            <a:endParaRPr lang="de-DE" noProof="0" dirty="0"/>
          </a:p>
        </p:txBody>
      </p:sp>
      <p:sp>
        <p:nvSpPr>
          <p:cNvPr id="4" name="Folienbildplatzhalter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0306" tIns="45153" rIns="90306" bIns="45153" rtlCol="0" anchor="ctr"/>
          <a:lstStyle/>
          <a:p>
            <a:endParaRPr lang="en-US"/>
          </a:p>
        </p:txBody>
      </p:sp>
      <p:sp>
        <p:nvSpPr>
          <p:cNvPr id="5" name="Kopfzeilenplatzhalter 4"/>
          <p:cNvSpPr>
            <a:spLocks noGrp="1"/>
          </p:cNvSpPr>
          <p:nvPr>
            <p:ph type="body" sz="quarter" idx="3"/>
          </p:nvPr>
        </p:nvSpPr>
        <p:spPr>
          <a:xfrm>
            <a:off x="679768" y="4751221"/>
            <a:ext cx="5438140" cy="3887361"/>
          </a:xfrm>
          <a:prstGeom prst="rect">
            <a:avLst/>
          </a:prstGeom>
        </p:spPr>
        <p:txBody>
          <a:bodyPr vert="horz" lIns="90306" tIns="45153" rIns="90306" bIns="45153" rtlCol="0"/>
          <a:lstStyle/>
          <a:p>
            <a:pPr lvl="0"/>
            <a:r>
              <a:rPr lang="de-DE" noProof="0" dirty="0"/>
              <a:t>Textmasterformat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6" name="Fußzeilenplatzhalter 5"/>
          <p:cNvSpPr>
            <a:spLocks noGrp="1"/>
          </p:cNvSpPr>
          <p:nvPr>
            <p:ph type="ftr" sz="quarter" idx="4"/>
          </p:nvPr>
        </p:nvSpPr>
        <p:spPr>
          <a:xfrm>
            <a:off x="0" y="9377319"/>
            <a:ext cx="2945659" cy="495347"/>
          </a:xfrm>
          <a:prstGeom prst="rect">
            <a:avLst/>
          </a:prstGeom>
        </p:spPr>
        <p:txBody>
          <a:bodyPr vert="horz" lIns="90306" tIns="45153" rIns="90306" bIns="45153" rtlCol="0" anchor="b"/>
          <a:lstStyle>
            <a:lvl1pPr algn="l">
              <a:defRPr sz="1200"/>
            </a:lvl1pPr>
          </a:lstStyle>
          <a:p>
            <a:endParaRPr lang="de-DE" noProof="0" dirty="0"/>
          </a:p>
        </p:txBody>
      </p:sp>
      <p:sp>
        <p:nvSpPr>
          <p:cNvPr id="7" name="Foliennummernplatzhalter 6"/>
          <p:cNvSpPr>
            <a:spLocks noGrp="1"/>
          </p:cNvSpPr>
          <p:nvPr>
            <p:ph type="sldNum" sz="quarter" idx="5"/>
          </p:nvPr>
        </p:nvSpPr>
        <p:spPr>
          <a:xfrm>
            <a:off x="3850443" y="9377319"/>
            <a:ext cx="2945659" cy="495347"/>
          </a:xfrm>
          <a:prstGeom prst="rect">
            <a:avLst/>
          </a:prstGeom>
        </p:spPr>
        <p:txBody>
          <a:bodyPr vert="horz" lIns="90306" tIns="45153" rIns="90306" bIns="45153" rtlCol="0" anchor="b"/>
          <a:lstStyle>
            <a:lvl1pPr algn="r">
              <a:defRPr sz="1200"/>
            </a:lvl1pPr>
          </a:lstStyle>
          <a:p>
            <a:fld id="{5534C2EF-8A97-4DAF-B099-E567883644D6}" type="slidenum">
              <a:rPr lang="de-DE" noProof="0" smtClean="0"/>
              <a:t>‹Nr.›</a:t>
            </a:fld>
            <a:endParaRPr lang="de-DE" noProof="0" dirty="0"/>
          </a:p>
        </p:txBody>
      </p:sp>
    </p:spTree>
    <p:extLst>
      <p:ext uri="{BB962C8B-B14F-4D97-AF65-F5344CB8AC3E}">
        <p14:creationId xmlns:p14="http://schemas.microsoft.com/office/powerpoint/2010/main" val="71809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7" name="Grafik 6"/>
          <p:cNvPicPr>
            <a:picLocks noChangeAspect="1"/>
          </p:cNvPicPr>
          <p:nvPr/>
        </p:nvPicPr>
        <p:blipFill rotWithShape="1">
          <a:blip r:embed="rId2" cstate="print">
            <a:extLst>
              <a:ext uri="{28A0092B-C50C-407E-A947-70E740481C1C}">
                <a14:useLocalDpi xmlns:a14="http://schemas.microsoft.com/office/drawing/2010/main" val="0"/>
              </a:ext>
            </a:extLst>
          </a:blip>
          <a:srcRect l="2124" r="323" b="422"/>
          <a:stretch/>
        </p:blipFill>
        <p:spPr>
          <a:xfrm>
            <a:off x="1524" y="1"/>
            <a:ext cx="12188952" cy="6858000"/>
          </a:xfrm>
          <a:prstGeom prst="rect">
            <a:avLst/>
          </a:prstGeom>
        </p:spPr>
      </p:pic>
      <p:sp>
        <p:nvSpPr>
          <p:cNvPr id="2" name="Titel 1"/>
          <p:cNvSpPr>
            <a:spLocks noGrp="1"/>
          </p:cNvSpPr>
          <p:nvPr>
            <p:ph type="ctrTitle"/>
          </p:nvPr>
        </p:nvSpPr>
        <p:spPr>
          <a:xfrm>
            <a:off x="838200" y="533400"/>
            <a:ext cx="8458200" cy="1828800"/>
          </a:xfrm>
        </p:spPr>
        <p:txBody>
          <a:bodyPr anchor="b">
            <a:normAutofit/>
          </a:bodyPr>
          <a:lstStyle>
            <a:lvl1pPr algn="l">
              <a:defRPr sz="4400"/>
            </a:lvl1pPr>
          </a:lstStyle>
          <a:p>
            <a:r>
              <a:rPr lang="de-DE" noProof="0"/>
              <a:t>Mastertitelformat bearbeiten</a:t>
            </a:r>
            <a:endParaRPr lang="de-DE" noProof="0" dirty="0"/>
          </a:p>
        </p:txBody>
      </p:sp>
      <p:sp>
        <p:nvSpPr>
          <p:cNvPr id="3" name="Untertitel 2"/>
          <p:cNvSpPr>
            <a:spLocks noGrp="1"/>
          </p:cNvSpPr>
          <p:nvPr>
            <p:ph type="subTitle" idx="1"/>
          </p:nvPr>
        </p:nvSpPr>
        <p:spPr>
          <a:xfrm>
            <a:off x="838200" y="2438400"/>
            <a:ext cx="7086600" cy="914400"/>
          </a:xfrm>
        </p:spPr>
        <p:txBody>
          <a:bodyPr>
            <a:normAutofit/>
          </a:bodyPr>
          <a:lstStyle>
            <a:lvl1pPr marL="0" indent="0" algn="l">
              <a:spcBef>
                <a:spcPts val="1200"/>
              </a:spcBef>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noProof="0"/>
              <a:t>Master-Untertitelformat bearbeiten</a:t>
            </a:r>
            <a:endParaRPr lang="de-DE" noProof="0" dirty="0"/>
          </a:p>
        </p:txBody>
      </p:sp>
    </p:spTree>
    <p:extLst>
      <p:ext uri="{BB962C8B-B14F-4D97-AF65-F5344CB8AC3E}">
        <p14:creationId xmlns:p14="http://schemas.microsoft.com/office/powerpoint/2010/main" val="4154451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Zwei Bilder mit Beschriftungen">
    <p:spTree>
      <p:nvGrpSpPr>
        <p:cNvPr id="1" name=""/>
        <p:cNvGrpSpPr/>
        <p:nvPr/>
      </p:nvGrpSpPr>
      <p:grpSpPr>
        <a:xfrm>
          <a:off x="0" y="0"/>
          <a:ext cx="0" cy="0"/>
          <a:chOff x="0" y="0"/>
          <a:chExt cx="0" cy="0"/>
        </a:xfrm>
      </p:grpSpPr>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5" y="1716"/>
            <a:ext cx="12188952" cy="6856284"/>
          </a:xfrm>
          <a:prstGeom prst="rect">
            <a:avLst/>
          </a:prstGeom>
        </p:spPr>
      </p:pic>
      <p:sp>
        <p:nvSpPr>
          <p:cNvPr id="7" name="Freihandform 5"/>
          <p:cNvSpPr>
            <a:spLocks/>
          </p:cNvSpPr>
          <p:nvPr/>
        </p:nvSpPr>
        <p:spPr bwMode="gray">
          <a:xfrm>
            <a:off x="762000" y="933449"/>
            <a:ext cx="4114800" cy="4109465"/>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5" name="Bildplatzhalter 14"/>
          <p:cNvSpPr>
            <a:spLocks noGrp="1"/>
          </p:cNvSpPr>
          <p:nvPr>
            <p:ph type="pic" sz="quarter" idx="13"/>
          </p:nvPr>
        </p:nvSpPr>
        <p:spPr>
          <a:xfrm>
            <a:off x="992435" y="1113022"/>
            <a:ext cx="3638453" cy="3750319"/>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a:noAutofit/>
          </a:bodyPr>
          <a:lstStyle>
            <a:lvl1pPr marL="0" indent="0" algn="ctr">
              <a:buNone/>
              <a:defRPr/>
            </a:lvl1pPr>
          </a:lstStyle>
          <a:p>
            <a:r>
              <a:rPr lang="de-DE" noProof="0"/>
              <a:t>Bild durch Klicken auf Symbol hinzufügen</a:t>
            </a:r>
            <a:endParaRPr lang="de-DE" noProof="0" dirty="0"/>
          </a:p>
        </p:txBody>
      </p:sp>
      <p:sp>
        <p:nvSpPr>
          <p:cNvPr id="18" name="Freihandform 5"/>
          <p:cNvSpPr>
            <a:spLocks/>
          </p:cNvSpPr>
          <p:nvPr/>
        </p:nvSpPr>
        <p:spPr bwMode="gray">
          <a:xfrm>
            <a:off x="5300133" y="933449"/>
            <a:ext cx="4114800" cy="4109465"/>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9" name="Bildplatzhalter 18"/>
          <p:cNvSpPr>
            <a:spLocks noGrp="1"/>
          </p:cNvSpPr>
          <p:nvPr>
            <p:ph type="pic" sz="quarter" idx="15"/>
          </p:nvPr>
        </p:nvSpPr>
        <p:spPr>
          <a:xfrm>
            <a:off x="5530568" y="1113022"/>
            <a:ext cx="3638453" cy="3750319"/>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a:noAutofit/>
          </a:bodyPr>
          <a:lstStyle>
            <a:lvl1pPr marL="0" indent="0" algn="ctr">
              <a:buNone/>
              <a:defRPr/>
            </a:lvl1pPr>
          </a:lstStyle>
          <a:p>
            <a:r>
              <a:rPr lang="de-DE" noProof="0"/>
              <a:t>Bild durch Klicken auf Symbol hinzufügen</a:t>
            </a:r>
            <a:endParaRPr lang="de-DE" noProof="0" dirty="0"/>
          </a:p>
        </p:txBody>
      </p:sp>
      <p:sp>
        <p:nvSpPr>
          <p:cNvPr id="17" name="Textplatzhalter 16"/>
          <p:cNvSpPr>
            <a:spLocks noGrp="1"/>
          </p:cNvSpPr>
          <p:nvPr>
            <p:ph type="body" sz="quarter" idx="14"/>
          </p:nvPr>
        </p:nvSpPr>
        <p:spPr>
          <a:xfrm>
            <a:off x="1028581" y="5305425"/>
            <a:ext cx="3566160" cy="1097280"/>
          </a:xfrm>
        </p:spPr>
        <p:txBody>
          <a:bodyPr>
            <a:normAutofit/>
          </a:bodyPr>
          <a:lstStyle>
            <a:lvl1pPr marL="0" indent="0">
              <a:buNone/>
              <a:defRPr sz="1800"/>
            </a:lvl1pPr>
            <a:lvl2pPr marL="0" indent="0">
              <a:spcBef>
                <a:spcPts val="1200"/>
              </a:spcBef>
              <a:buNone/>
              <a:defRPr sz="1800"/>
            </a:lvl2pPr>
            <a:lvl3pPr marL="0" indent="0">
              <a:spcBef>
                <a:spcPts val="1200"/>
              </a:spcBef>
              <a:buNone/>
              <a:defRPr sz="1800"/>
            </a:lvl3pPr>
            <a:lvl4pPr marL="0" indent="0">
              <a:spcBef>
                <a:spcPts val="1200"/>
              </a:spcBef>
              <a:buNone/>
              <a:defRPr sz="1800"/>
            </a:lvl4pPr>
            <a:lvl5pPr marL="0" indent="0">
              <a:spcBef>
                <a:spcPts val="1200"/>
              </a:spcBef>
              <a:buNone/>
              <a:defRPr sz="1800"/>
            </a:lvl5pPr>
          </a:lstStyle>
          <a:p>
            <a:pPr lvl="0"/>
            <a:r>
              <a:rPr lang="de-DE" noProof="0"/>
              <a:t>Mastertextformat bearbeiten</a:t>
            </a:r>
          </a:p>
        </p:txBody>
      </p:sp>
      <p:sp>
        <p:nvSpPr>
          <p:cNvPr id="20" name="Textplatzhalter 16"/>
          <p:cNvSpPr>
            <a:spLocks noGrp="1"/>
          </p:cNvSpPr>
          <p:nvPr>
            <p:ph type="body" sz="quarter" idx="16"/>
          </p:nvPr>
        </p:nvSpPr>
        <p:spPr>
          <a:xfrm>
            <a:off x="5566714" y="5305425"/>
            <a:ext cx="3566160" cy="1097280"/>
          </a:xfrm>
        </p:spPr>
        <p:txBody>
          <a:bodyPr>
            <a:normAutofit/>
          </a:bodyPr>
          <a:lstStyle>
            <a:lvl1pPr marL="0" indent="0">
              <a:buNone/>
              <a:defRPr sz="1800"/>
            </a:lvl1pPr>
            <a:lvl2pPr marL="0" indent="0">
              <a:spcBef>
                <a:spcPts val="1200"/>
              </a:spcBef>
              <a:buNone/>
              <a:defRPr sz="1800"/>
            </a:lvl2pPr>
            <a:lvl3pPr marL="0" indent="0">
              <a:spcBef>
                <a:spcPts val="1200"/>
              </a:spcBef>
              <a:buNone/>
              <a:defRPr sz="1800"/>
            </a:lvl3pPr>
            <a:lvl4pPr marL="0" indent="0">
              <a:spcBef>
                <a:spcPts val="1200"/>
              </a:spcBef>
              <a:buNone/>
              <a:defRPr sz="1800"/>
            </a:lvl4pPr>
            <a:lvl5pPr marL="0" indent="0">
              <a:spcBef>
                <a:spcPts val="1200"/>
              </a:spcBef>
              <a:buNone/>
              <a:defRPr sz="1800"/>
            </a:lvl5pPr>
          </a:lstStyle>
          <a:p>
            <a:pPr lvl="0"/>
            <a:r>
              <a:rPr lang="de-DE" noProof="0"/>
              <a:t>Mastertextformat bearbeiten</a:t>
            </a:r>
          </a:p>
        </p:txBody>
      </p:sp>
    </p:spTree>
    <p:extLst>
      <p:ext uri="{BB962C8B-B14F-4D97-AF65-F5344CB8AC3E}">
        <p14:creationId xmlns:p14="http://schemas.microsoft.com/office/powerpoint/2010/main" val="2037772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rei Bilder mit Beschriftungen">
    <p:spTree>
      <p:nvGrpSpPr>
        <p:cNvPr id="1" name=""/>
        <p:cNvGrpSpPr/>
        <p:nvPr/>
      </p:nvGrpSpPr>
      <p:grpSpPr>
        <a:xfrm>
          <a:off x="0" y="0"/>
          <a:ext cx="0" cy="0"/>
          <a:chOff x="0" y="0"/>
          <a:chExt cx="0" cy="0"/>
        </a:xfrm>
      </p:grpSpPr>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5" y="1716"/>
            <a:ext cx="12188952" cy="6856284"/>
          </a:xfrm>
          <a:prstGeom prst="rect">
            <a:avLst/>
          </a:prstGeom>
        </p:spPr>
      </p:pic>
      <p:sp>
        <p:nvSpPr>
          <p:cNvPr id="7" name="Freihandform 5"/>
          <p:cNvSpPr>
            <a:spLocks/>
          </p:cNvSpPr>
          <p:nvPr/>
        </p:nvSpPr>
        <p:spPr bwMode="gray">
          <a:xfrm>
            <a:off x="762000" y="933449"/>
            <a:ext cx="5334000" cy="4109465"/>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5" name="Bildplatzhalter 14"/>
          <p:cNvSpPr>
            <a:spLocks noGrp="1"/>
          </p:cNvSpPr>
          <p:nvPr>
            <p:ph type="pic" sz="quarter" idx="13"/>
          </p:nvPr>
        </p:nvSpPr>
        <p:spPr>
          <a:xfrm>
            <a:off x="991888" y="1113022"/>
            <a:ext cx="4874224" cy="3750319"/>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a:noAutofit/>
          </a:bodyPr>
          <a:lstStyle>
            <a:lvl1pPr marL="0" indent="0" algn="ctr">
              <a:buNone/>
              <a:defRPr/>
            </a:lvl1pPr>
          </a:lstStyle>
          <a:p>
            <a:r>
              <a:rPr lang="de-DE" noProof="0"/>
              <a:t>Bild durch Klicken auf Symbol hinzufügen</a:t>
            </a:r>
            <a:endParaRPr lang="de-DE" noProof="0" dirty="0"/>
          </a:p>
        </p:txBody>
      </p:sp>
      <p:sp>
        <p:nvSpPr>
          <p:cNvPr id="18" name="Freihandform 5"/>
          <p:cNvSpPr>
            <a:spLocks/>
          </p:cNvSpPr>
          <p:nvPr/>
        </p:nvSpPr>
        <p:spPr bwMode="gray">
          <a:xfrm>
            <a:off x="6323873" y="967316"/>
            <a:ext cx="2990942" cy="1934384"/>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9" name="Bildplatzhalter 18"/>
          <p:cNvSpPr>
            <a:spLocks noGrp="1"/>
          </p:cNvSpPr>
          <p:nvPr>
            <p:ph type="pic" sz="quarter" idx="15"/>
          </p:nvPr>
        </p:nvSpPr>
        <p:spPr>
          <a:xfrm>
            <a:off x="6506025" y="1109743"/>
            <a:ext cx="2626638" cy="1649530"/>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a:noAutofit/>
          </a:bodyPr>
          <a:lstStyle>
            <a:lvl1pPr marL="0" indent="0" algn="ctr">
              <a:buNone/>
              <a:defRPr/>
            </a:lvl1pPr>
          </a:lstStyle>
          <a:p>
            <a:r>
              <a:rPr lang="de-DE" noProof="0"/>
              <a:t>Bild durch Klicken auf Symbol hinzufügen</a:t>
            </a:r>
            <a:endParaRPr lang="de-DE" noProof="0" dirty="0"/>
          </a:p>
        </p:txBody>
      </p:sp>
      <p:sp>
        <p:nvSpPr>
          <p:cNvPr id="17" name="Textplatzhalter 16"/>
          <p:cNvSpPr>
            <a:spLocks noGrp="1"/>
          </p:cNvSpPr>
          <p:nvPr>
            <p:ph type="body" sz="quarter" idx="14"/>
          </p:nvPr>
        </p:nvSpPr>
        <p:spPr>
          <a:xfrm>
            <a:off x="1028581" y="5919255"/>
            <a:ext cx="8104082" cy="497420"/>
          </a:xfrm>
        </p:spPr>
        <p:txBody>
          <a:bodyPr>
            <a:normAutofit/>
          </a:bodyPr>
          <a:lstStyle>
            <a:lvl1pPr marL="0" indent="0">
              <a:spcBef>
                <a:spcPts val="0"/>
              </a:spcBef>
              <a:buNone/>
              <a:defRPr sz="1600"/>
            </a:lvl1pPr>
            <a:lvl2pPr marL="0" indent="0">
              <a:spcBef>
                <a:spcPts val="1200"/>
              </a:spcBef>
              <a:buNone/>
              <a:defRPr sz="1800"/>
            </a:lvl2pPr>
            <a:lvl3pPr marL="0" indent="0">
              <a:spcBef>
                <a:spcPts val="1200"/>
              </a:spcBef>
              <a:buNone/>
              <a:defRPr sz="1800"/>
            </a:lvl3pPr>
            <a:lvl4pPr marL="0" indent="0">
              <a:spcBef>
                <a:spcPts val="1200"/>
              </a:spcBef>
              <a:buNone/>
              <a:defRPr sz="1800"/>
            </a:lvl4pPr>
            <a:lvl5pPr marL="0" indent="0">
              <a:spcBef>
                <a:spcPts val="1200"/>
              </a:spcBef>
              <a:buNone/>
              <a:defRPr sz="1800"/>
            </a:lvl5pPr>
          </a:lstStyle>
          <a:p>
            <a:pPr lvl="0"/>
            <a:r>
              <a:rPr lang="de-DE" noProof="0"/>
              <a:t>Mastertextformat bearbeiten</a:t>
            </a:r>
          </a:p>
        </p:txBody>
      </p:sp>
      <p:sp>
        <p:nvSpPr>
          <p:cNvPr id="12" name="Freihandform 5"/>
          <p:cNvSpPr>
            <a:spLocks/>
          </p:cNvSpPr>
          <p:nvPr/>
        </p:nvSpPr>
        <p:spPr bwMode="gray">
          <a:xfrm>
            <a:off x="6323873" y="3060954"/>
            <a:ext cx="2990942" cy="1934384"/>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3" name="Bildplatzhalter 12"/>
          <p:cNvSpPr>
            <a:spLocks noGrp="1"/>
          </p:cNvSpPr>
          <p:nvPr>
            <p:ph type="pic" sz="quarter" idx="16"/>
          </p:nvPr>
        </p:nvSpPr>
        <p:spPr>
          <a:xfrm>
            <a:off x="6506025" y="3203381"/>
            <a:ext cx="2626638" cy="1649530"/>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a:noAutofit/>
          </a:bodyPr>
          <a:lstStyle>
            <a:lvl1pPr marL="0" indent="0" algn="ctr">
              <a:buNone/>
              <a:defRPr/>
            </a:lvl1pPr>
          </a:lstStyle>
          <a:p>
            <a:r>
              <a:rPr lang="de-DE" noProof="0"/>
              <a:t>Bild durch Klicken auf Symbol hinzufügen</a:t>
            </a:r>
            <a:endParaRPr lang="de-DE" noProof="0" dirty="0"/>
          </a:p>
        </p:txBody>
      </p:sp>
      <p:sp>
        <p:nvSpPr>
          <p:cNvPr id="2" name="Titel 1"/>
          <p:cNvSpPr>
            <a:spLocks noGrp="1"/>
          </p:cNvSpPr>
          <p:nvPr>
            <p:ph type="title"/>
          </p:nvPr>
        </p:nvSpPr>
        <p:spPr>
          <a:xfrm>
            <a:off x="1028580" y="5305424"/>
            <a:ext cx="8104083" cy="579921"/>
          </a:xfrm>
        </p:spPr>
        <p:txBody>
          <a:bodyPr>
            <a:normAutofit/>
          </a:bodyPr>
          <a:lstStyle>
            <a:lvl1pPr>
              <a:defRPr sz="2400">
                <a:solidFill>
                  <a:schemeClr val="accent1"/>
                </a:solidFill>
              </a:defRPr>
            </a:lvl1pPr>
          </a:lstStyle>
          <a:p>
            <a:r>
              <a:rPr lang="de-DE" noProof="0"/>
              <a:t>Mastertitelformat bearbeiten</a:t>
            </a:r>
            <a:endParaRPr lang="de-DE" noProof="0" dirty="0"/>
          </a:p>
        </p:txBody>
      </p:sp>
    </p:spTree>
    <p:extLst>
      <p:ext uri="{BB962C8B-B14F-4D97-AF65-F5344CB8AC3E}">
        <p14:creationId xmlns:p14="http://schemas.microsoft.com/office/powerpoint/2010/main" val="1017792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Fünf Bilder">
    <p:spTree>
      <p:nvGrpSpPr>
        <p:cNvPr id="1" name=""/>
        <p:cNvGrpSpPr/>
        <p:nvPr/>
      </p:nvGrpSpPr>
      <p:grpSpPr>
        <a:xfrm>
          <a:off x="0" y="0"/>
          <a:ext cx="0" cy="0"/>
          <a:chOff x="0" y="0"/>
          <a:chExt cx="0" cy="0"/>
        </a:xfrm>
      </p:grpSpPr>
      <p:pic>
        <p:nvPicPr>
          <p:cNvPr id="7" name="Grafik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3" y="283"/>
            <a:ext cx="12188952" cy="6859715"/>
          </a:xfrm>
          <a:prstGeom prst="rect">
            <a:avLst/>
          </a:prstGeom>
        </p:spPr>
      </p:pic>
      <p:sp>
        <p:nvSpPr>
          <p:cNvPr id="8" name="Freihandform 5"/>
          <p:cNvSpPr>
            <a:spLocks/>
          </p:cNvSpPr>
          <p:nvPr/>
        </p:nvSpPr>
        <p:spPr bwMode="gray">
          <a:xfrm>
            <a:off x="4182533" y="265044"/>
            <a:ext cx="5232399" cy="3020023"/>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9" name="Bildplatzhalter 8"/>
          <p:cNvSpPr>
            <a:spLocks noGrp="1"/>
          </p:cNvSpPr>
          <p:nvPr>
            <p:ph type="pic" sz="quarter" idx="13"/>
          </p:nvPr>
        </p:nvSpPr>
        <p:spPr>
          <a:xfrm>
            <a:off x="4424435" y="436315"/>
            <a:ext cx="4748594" cy="2677481"/>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a:noAutofit/>
          </a:bodyPr>
          <a:lstStyle>
            <a:lvl1pPr marL="0" indent="0" algn="ctr">
              <a:buNone/>
              <a:defRPr/>
            </a:lvl1pPr>
          </a:lstStyle>
          <a:p>
            <a:r>
              <a:rPr lang="de-DE" noProof="0"/>
              <a:t>Bild durch Klicken auf Symbol hinzufügen</a:t>
            </a:r>
            <a:endParaRPr lang="de-DE" noProof="0" dirty="0"/>
          </a:p>
        </p:txBody>
      </p:sp>
      <p:sp>
        <p:nvSpPr>
          <p:cNvPr id="10" name="Freihandform 5"/>
          <p:cNvSpPr>
            <a:spLocks/>
          </p:cNvSpPr>
          <p:nvPr/>
        </p:nvSpPr>
        <p:spPr bwMode="gray">
          <a:xfrm>
            <a:off x="816188" y="384723"/>
            <a:ext cx="3146212" cy="1894677"/>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1" name="Bildplatzhalter 10"/>
          <p:cNvSpPr>
            <a:spLocks noGrp="1"/>
          </p:cNvSpPr>
          <p:nvPr>
            <p:ph type="pic" sz="quarter" idx="15"/>
          </p:nvPr>
        </p:nvSpPr>
        <p:spPr>
          <a:xfrm>
            <a:off x="1013022" y="538232"/>
            <a:ext cx="2752545" cy="1587658"/>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a:noAutofit/>
          </a:bodyPr>
          <a:lstStyle>
            <a:lvl1pPr marL="0" indent="0" algn="ctr">
              <a:buNone/>
              <a:defRPr/>
            </a:lvl1pPr>
          </a:lstStyle>
          <a:p>
            <a:r>
              <a:rPr lang="de-DE" noProof="0"/>
              <a:t>Bild durch Klicken auf Symbol hinzufügen</a:t>
            </a:r>
            <a:endParaRPr lang="de-DE" noProof="0" dirty="0"/>
          </a:p>
        </p:txBody>
      </p:sp>
      <p:sp>
        <p:nvSpPr>
          <p:cNvPr id="12" name="Freihandform 5"/>
          <p:cNvSpPr>
            <a:spLocks/>
          </p:cNvSpPr>
          <p:nvPr/>
        </p:nvSpPr>
        <p:spPr bwMode="gray">
          <a:xfrm>
            <a:off x="816188" y="2478361"/>
            <a:ext cx="3146212" cy="1894677"/>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3" name="Bildplatzhalter 12"/>
          <p:cNvSpPr>
            <a:spLocks noGrp="1"/>
          </p:cNvSpPr>
          <p:nvPr>
            <p:ph type="pic" sz="quarter" idx="16"/>
          </p:nvPr>
        </p:nvSpPr>
        <p:spPr>
          <a:xfrm>
            <a:off x="1013022" y="2631870"/>
            <a:ext cx="2752545" cy="1587658"/>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a:noAutofit/>
          </a:bodyPr>
          <a:lstStyle>
            <a:lvl1pPr marL="0" indent="0" algn="ctr">
              <a:buNone/>
              <a:defRPr/>
            </a:lvl1pPr>
          </a:lstStyle>
          <a:p>
            <a:r>
              <a:rPr lang="de-DE" noProof="0"/>
              <a:t>Bild durch Klicken auf Symbol hinzufügen</a:t>
            </a:r>
            <a:endParaRPr lang="de-DE" noProof="0" dirty="0"/>
          </a:p>
        </p:txBody>
      </p:sp>
      <p:sp>
        <p:nvSpPr>
          <p:cNvPr id="14" name="Freihandform 5"/>
          <p:cNvSpPr>
            <a:spLocks/>
          </p:cNvSpPr>
          <p:nvPr/>
        </p:nvSpPr>
        <p:spPr bwMode="gray">
          <a:xfrm>
            <a:off x="816188" y="4571999"/>
            <a:ext cx="3146212" cy="1894677"/>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5" name="Bildplatzhalter 14"/>
          <p:cNvSpPr>
            <a:spLocks noGrp="1"/>
          </p:cNvSpPr>
          <p:nvPr>
            <p:ph type="pic" sz="quarter" idx="17"/>
          </p:nvPr>
        </p:nvSpPr>
        <p:spPr>
          <a:xfrm>
            <a:off x="1013022" y="4725508"/>
            <a:ext cx="2752545" cy="1587658"/>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a:noAutofit/>
          </a:bodyPr>
          <a:lstStyle>
            <a:lvl1pPr marL="0" indent="0" algn="ctr">
              <a:buNone/>
              <a:defRPr/>
            </a:lvl1pPr>
          </a:lstStyle>
          <a:p>
            <a:r>
              <a:rPr lang="de-DE" noProof="0"/>
              <a:t>Bild durch Klicken auf Symbol hinzufügen</a:t>
            </a:r>
            <a:endParaRPr lang="de-DE" noProof="0" dirty="0"/>
          </a:p>
        </p:txBody>
      </p:sp>
      <p:sp>
        <p:nvSpPr>
          <p:cNvPr id="20" name="Freihandform 5"/>
          <p:cNvSpPr>
            <a:spLocks/>
          </p:cNvSpPr>
          <p:nvPr/>
        </p:nvSpPr>
        <p:spPr bwMode="gray">
          <a:xfrm>
            <a:off x="4182533" y="3448511"/>
            <a:ext cx="5232399" cy="3020023"/>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21" name="Bildplatzhalter 20"/>
          <p:cNvSpPr>
            <a:spLocks noGrp="1"/>
          </p:cNvSpPr>
          <p:nvPr>
            <p:ph type="pic" sz="quarter" idx="18"/>
          </p:nvPr>
        </p:nvSpPr>
        <p:spPr>
          <a:xfrm>
            <a:off x="4424435" y="3619782"/>
            <a:ext cx="4748594" cy="2677481"/>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a:noAutofit/>
          </a:bodyPr>
          <a:lstStyle>
            <a:lvl1pPr marL="0" indent="0" algn="ctr">
              <a:buNone/>
              <a:defRPr/>
            </a:lvl1pPr>
          </a:lstStyle>
          <a:p>
            <a:r>
              <a:rPr lang="de-DE" noProof="0"/>
              <a:t>Bild durch Klicken auf Symbol hinzufügen</a:t>
            </a:r>
            <a:endParaRPr lang="de-DE" noProof="0" dirty="0"/>
          </a:p>
        </p:txBody>
      </p:sp>
    </p:spTree>
    <p:extLst>
      <p:ext uri="{BB962C8B-B14F-4D97-AF65-F5344CB8AC3E}">
        <p14:creationId xmlns:p14="http://schemas.microsoft.com/office/powerpoint/2010/main" val="864672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Mastertitelformat bearbeiten</a:t>
            </a:r>
            <a:endParaRPr lang="de-DE" noProof="0" dirty="0"/>
          </a:p>
        </p:txBody>
      </p:sp>
      <p:sp>
        <p:nvSpPr>
          <p:cNvPr id="3" name="Vertikaler Textplatzhalter 2"/>
          <p:cNvSpPr>
            <a:spLocks noGrp="1"/>
          </p:cNvSpPr>
          <p:nvPr>
            <p:ph type="body" orient="vert" idx="1"/>
          </p:nvPr>
        </p:nvSpPr>
        <p:spPr/>
        <p:txBody>
          <a:bodyPr vert="eaVert"/>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4" name="Datumsplatzhalter 3"/>
          <p:cNvSpPr>
            <a:spLocks noGrp="1"/>
          </p:cNvSpPr>
          <p:nvPr>
            <p:ph type="dt" sz="half" idx="10"/>
          </p:nvPr>
        </p:nvSpPr>
        <p:spPr/>
        <p:txBody>
          <a:bodyPr/>
          <a:lstStyle/>
          <a:p>
            <a:fld id="{7FC8593D-7C47-471E-A8DF-97AC4FFD13F5}" type="datetimeFigureOut">
              <a:rPr lang="de-DE" noProof="0" smtClean="0"/>
              <a:t>23.09.2025</a:t>
            </a:fld>
            <a:endParaRPr lang="de-DE" noProof="0" dirty="0"/>
          </a:p>
        </p:txBody>
      </p:sp>
      <p:sp>
        <p:nvSpPr>
          <p:cNvPr id="5" name="Fußzeilenplatzhalter 4"/>
          <p:cNvSpPr>
            <a:spLocks noGrp="1"/>
          </p:cNvSpPr>
          <p:nvPr>
            <p:ph type="ftr" sz="quarter" idx="11"/>
          </p:nvPr>
        </p:nvSpPr>
        <p:spPr/>
        <p:txBody>
          <a:bodyPr/>
          <a:lstStyle/>
          <a:p>
            <a:endParaRPr lang="de-DE" noProof="0" dirty="0"/>
          </a:p>
        </p:txBody>
      </p:sp>
      <p:sp>
        <p:nvSpPr>
          <p:cNvPr id="6" name="Foliennummernplatzhalter 5"/>
          <p:cNvSpPr>
            <a:spLocks noGrp="1"/>
          </p:cNvSpPr>
          <p:nvPr>
            <p:ph type="sldNum" sz="quarter" idx="12"/>
          </p:nvPr>
        </p:nvSpPr>
        <p:spPr/>
        <p:txBody>
          <a:bodyPr/>
          <a:lstStyle/>
          <a:p>
            <a:fld id="{289D71E3-7D81-4C24-B9D8-6B108755C64C}" type="slidenum">
              <a:rPr lang="de-DE" noProof="0" smtClean="0"/>
              <a:t>‹Nr.›</a:t>
            </a:fld>
            <a:endParaRPr lang="de-DE" noProof="0" dirty="0"/>
          </a:p>
        </p:txBody>
      </p:sp>
    </p:spTree>
    <p:extLst>
      <p:ext uri="{BB962C8B-B14F-4D97-AF65-F5344CB8AC3E}">
        <p14:creationId xmlns:p14="http://schemas.microsoft.com/office/powerpoint/2010/main" val="1443261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365125"/>
            <a:ext cx="1828799" cy="4940300"/>
          </a:xfrm>
        </p:spPr>
        <p:txBody>
          <a:bodyPr vert="eaVert"/>
          <a:lstStyle/>
          <a:p>
            <a:r>
              <a:rPr lang="de-DE" noProof="0"/>
              <a:t>Mastertitelformat bearbeiten</a:t>
            </a:r>
            <a:endParaRPr lang="de-DE" noProof="0" dirty="0"/>
          </a:p>
        </p:txBody>
      </p:sp>
      <p:sp>
        <p:nvSpPr>
          <p:cNvPr id="3" name="Vertikaler Textplatzhalter 2"/>
          <p:cNvSpPr>
            <a:spLocks noGrp="1"/>
          </p:cNvSpPr>
          <p:nvPr>
            <p:ph type="body" orient="vert" idx="1"/>
          </p:nvPr>
        </p:nvSpPr>
        <p:spPr>
          <a:xfrm>
            <a:off x="1524000" y="365125"/>
            <a:ext cx="6858000" cy="4940300"/>
          </a:xfrm>
        </p:spPr>
        <p:txBody>
          <a:bodyPr vert="eaVert"/>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4" name="Datumsplatzhalter 3"/>
          <p:cNvSpPr>
            <a:spLocks noGrp="1"/>
          </p:cNvSpPr>
          <p:nvPr>
            <p:ph type="dt" sz="half" idx="10"/>
          </p:nvPr>
        </p:nvSpPr>
        <p:spPr/>
        <p:txBody>
          <a:bodyPr/>
          <a:lstStyle/>
          <a:p>
            <a:fld id="{7FC8593D-7C47-471E-A8DF-97AC4FFD13F5}" type="datetimeFigureOut">
              <a:rPr lang="de-DE" noProof="0" smtClean="0"/>
              <a:t>23.09.2025</a:t>
            </a:fld>
            <a:endParaRPr lang="de-DE" noProof="0" dirty="0"/>
          </a:p>
        </p:txBody>
      </p:sp>
      <p:sp>
        <p:nvSpPr>
          <p:cNvPr id="5" name="Fußzeilenplatzhalter 4"/>
          <p:cNvSpPr>
            <a:spLocks noGrp="1"/>
          </p:cNvSpPr>
          <p:nvPr>
            <p:ph type="ftr" sz="quarter" idx="11"/>
          </p:nvPr>
        </p:nvSpPr>
        <p:spPr/>
        <p:txBody>
          <a:bodyPr/>
          <a:lstStyle/>
          <a:p>
            <a:endParaRPr lang="de-DE" noProof="0" dirty="0"/>
          </a:p>
        </p:txBody>
      </p:sp>
      <p:sp>
        <p:nvSpPr>
          <p:cNvPr id="6" name="Foliennummernplatzhalter 5"/>
          <p:cNvSpPr>
            <a:spLocks noGrp="1"/>
          </p:cNvSpPr>
          <p:nvPr>
            <p:ph type="sldNum" sz="quarter" idx="12"/>
          </p:nvPr>
        </p:nvSpPr>
        <p:spPr/>
        <p:txBody>
          <a:bodyPr/>
          <a:lstStyle/>
          <a:p>
            <a:fld id="{289D71E3-7D81-4C24-B9D8-6B108755C64C}" type="slidenum">
              <a:rPr lang="de-DE" noProof="0" smtClean="0"/>
              <a:t>‹Nr.›</a:t>
            </a:fld>
            <a:endParaRPr lang="de-DE" noProof="0" dirty="0"/>
          </a:p>
        </p:txBody>
      </p:sp>
    </p:spTree>
    <p:extLst>
      <p:ext uri="{BB962C8B-B14F-4D97-AF65-F5344CB8AC3E}">
        <p14:creationId xmlns:p14="http://schemas.microsoft.com/office/powerpoint/2010/main" val="3926244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Mastertitelformat bearbeiten</a:t>
            </a:r>
            <a:endParaRPr lang="de-DE" noProof="0" dirty="0"/>
          </a:p>
        </p:txBody>
      </p:sp>
      <p:sp>
        <p:nvSpPr>
          <p:cNvPr id="3" name="Inhaltsplatzhalter 2"/>
          <p:cNvSpPr>
            <a:spLocks noGrp="1"/>
          </p:cNvSpPr>
          <p:nvPr>
            <p:ph idx="1"/>
          </p:nvPr>
        </p:nvSpPr>
        <p:spPr/>
        <p:txBody>
          <a:body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4" name="Datumsplatzhalter 3"/>
          <p:cNvSpPr>
            <a:spLocks noGrp="1"/>
          </p:cNvSpPr>
          <p:nvPr>
            <p:ph type="dt" sz="half" idx="10"/>
          </p:nvPr>
        </p:nvSpPr>
        <p:spPr/>
        <p:txBody>
          <a:bodyPr/>
          <a:lstStyle/>
          <a:p>
            <a:fld id="{7FC8593D-7C47-471E-A8DF-97AC4FFD13F5}" type="datetimeFigureOut">
              <a:rPr lang="de-DE" noProof="0" smtClean="0"/>
              <a:t>23.09.2025</a:t>
            </a:fld>
            <a:endParaRPr lang="de-DE" noProof="0" dirty="0"/>
          </a:p>
        </p:txBody>
      </p:sp>
      <p:sp>
        <p:nvSpPr>
          <p:cNvPr id="5" name="Fußzeilenplatzhalter 4"/>
          <p:cNvSpPr>
            <a:spLocks noGrp="1"/>
          </p:cNvSpPr>
          <p:nvPr>
            <p:ph type="ftr" sz="quarter" idx="11"/>
          </p:nvPr>
        </p:nvSpPr>
        <p:spPr/>
        <p:txBody>
          <a:bodyPr/>
          <a:lstStyle/>
          <a:p>
            <a:endParaRPr lang="de-DE" noProof="0" dirty="0"/>
          </a:p>
        </p:txBody>
      </p:sp>
      <p:sp>
        <p:nvSpPr>
          <p:cNvPr id="6" name="Foliennummernplatzhalter 5"/>
          <p:cNvSpPr>
            <a:spLocks noGrp="1"/>
          </p:cNvSpPr>
          <p:nvPr>
            <p:ph type="sldNum" sz="quarter" idx="12"/>
          </p:nvPr>
        </p:nvSpPr>
        <p:spPr/>
        <p:txBody>
          <a:bodyPr/>
          <a:lstStyle/>
          <a:p>
            <a:fld id="{289D71E3-7D81-4C24-B9D8-6B108755C64C}" type="slidenum">
              <a:rPr lang="de-DE" noProof="0" smtClean="0"/>
              <a:t>‹Nr.›</a:t>
            </a:fld>
            <a:endParaRPr lang="de-DE" noProof="0" dirty="0"/>
          </a:p>
        </p:txBody>
      </p:sp>
    </p:spTree>
    <p:extLst>
      <p:ext uri="{BB962C8B-B14F-4D97-AF65-F5344CB8AC3E}">
        <p14:creationId xmlns:p14="http://schemas.microsoft.com/office/powerpoint/2010/main" val="1035739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pic>
        <p:nvPicPr>
          <p:cNvPr id="7" name="Grafik 6"/>
          <p:cNvPicPr>
            <a:picLocks noChangeAspect="1"/>
          </p:cNvPicPr>
          <p:nvPr/>
        </p:nvPicPr>
        <p:blipFill rotWithShape="1">
          <a:blip r:embed="rId2" cstate="print">
            <a:extLst>
              <a:ext uri="{28A0092B-C50C-407E-A947-70E740481C1C}">
                <a14:useLocalDpi xmlns:a14="http://schemas.microsoft.com/office/drawing/2010/main" val="0"/>
              </a:ext>
            </a:extLst>
          </a:blip>
          <a:srcRect l="434" t="422"/>
          <a:stretch/>
        </p:blipFill>
        <p:spPr>
          <a:xfrm>
            <a:off x="0" y="0"/>
            <a:ext cx="12188952" cy="6857176"/>
          </a:xfrm>
          <a:prstGeom prst="rect">
            <a:avLst/>
          </a:prstGeom>
        </p:spPr>
      </p:pic>
      <p:sp>
        <p:nvSpPr>
          <p:cNvPr id="2" name="Titel 1"/>
          <p:cNvSpPr>
            <a:spLocks noGrp="1"/>
          </p:cNvSpPr>
          <p:nvPr>
            <p:ph type="title"/>
          </p:nvPr>
        </p:nvSpPr>
        <p:spPr>
          <a:xfrm>
            <a:off x="3352800" y="533400"/>
            <a:ext cx="7315200" cy="1828800"/>
          </a:xfrm>
        </p:spPr>
        <p:txBody>
          <a:bodyPr anchor="b">
            <a:normAutofit/>
          </a:bodyPr>
          <a:lstStyle>
            <a:lvl1pPr>
              <a:defRPr sz="4400"/>
            </a:lvl1pPr>
          </a:lstStyle>
          <a:p>
            <a:r>
              <a:rPr lang="de-DE" noProof="0"/>
              <a:t>Mastertitelformat bearbeiten</a:t>
            </a:r>
            <a:endParaRPr lang="de-DE" noProof="0" dirty="0"/>
          </a:p>
        </p:txBody>
      </p:sp>
      <p:sp>
        <p:nvSpPr>
          <p:cNvPr id="3" name="Textplatzhalter 2"/>
          <p:cNvSpPr>
            <a:spLocks noGrp="1"/>
          </p:cNvSpPr>
          <p:nvPr>
            <p:ph type="body" idx="1"/>
          </p:nvPr>
        </p:nvSpPr>
        <p:spPr>
          <a:xfrm>
            <a:off x="3352800" y="2438400"/>
            <a:ext cx="5486400" cy="914400"/>
          </a:xfrm>
        </p:spPr>
        <p:txBody>
          <a:bodyPr>
            <a:normAutofit/>
          </a:bodyPr>
          <a:lstStyle>
            <a:lvl1pPr marL="0" indent="0">
              <a:spcBef>
                <a:spcPts val="1200"/>
              </a:spcBef>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noProof="0"/>
              <a:t>Mastertextformat bearbeiten</a:t>
            </a:r>
          </a:p>
        </p:txBody>
      </p:sp>
    </p:spTree>
    <p:extLst>
      <p:ext uri="{BB962C8B-B14F-4D97-AF65-F5344CB8AC3E}">
        <p14:creationId xmlns:p14="http://schemas.microsoft.com/office/powerpoint/2010/main" val="2279508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Mastertitelformat bearbeiten</a:t>
            </a:r>
            <a:endParaRPr lang="de-DE" noProof="0" dirty="0"/>
          </a:p>
        </p:txBody>
      </p:sp>
      <p:sp>
        <p:nvSpPr>
          <p:cNvPr id="3" name="Inhaltsplatzhalter 2"/>
          <p:cNvSpPr>
            <a:spLocks noGrp="1"/>
          </p:cNvSpPr>
          <p:nvPr>
            <p:ph sz="half" idx="1"/>
          </p:nvPr>
        </p:nvSpPr>
        <p:spPr>
          <a:xfrm>
            <a:off x="1524000" y="1825625"/>
            <a:ext cx="4389120" cy="3474720"/>
          </a:xfrm>
        </p:spPr>
        <p:txBody>
          <a:body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4" name="Inhaltsplatzhalter 3"/>
          <p:cNvSpPr>
            <a:spLocks noGrp="1"/>
          </p:cNvSpPr>
          <p:nvPr>
            <p:ph sz="half" idx="2"/>
          </p:nvPr>
        </p:nvSpPr>
        <p:spPr>
          <a:xfrm>
            <a:off x="6278880" y="1825625"/>
            <a:ext cx="4389120" cy="3474720"/>
          </a:xfrm>
        </p:spPr>
        <p:txBody>
          <a:body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5" name="Datumsplatzhalter 4"/>
          <p:cNvSpPr>
            <a:spLocks noGrp="1"/>
          </p:cNvSpPr>
          <p:nvPr>
            <p:ph type="dt" sz="half" idx="10"/>
          </p:nvPr>
        </p:nvSpPr>
        <p:spPr/>
        <p:txBody>
          <a:bodyPr/>
          <a:lstStyle/>
          <a:p>
            <a:fld id="{7FC8593D-7C47-471E-A8DF-97AC4FFD13F5}" type="datetimeFigureOut">
              <a:rPr lang="de-DE" noProof="0" smtClean="0"/>
              <a:t>23.09.2025</a:t>
            </a:fld>
            <a:endParaRPr lang="de-DE" noProof="0" dirty="0"/>
          </a:p>
        </p:txBody>
      </p:sp>
      <p:sp>
        <p:nvSpPr>
          <p:cNvPr id="6" name="Fußzeilenplatzhalter 5"/>
          <p:cNvSpPr>
            <a:spLocks noGrp="1"/>
          </p:cNvSpPr>
          <p:nvPr>
            <p:ph type="ftr" sz="quarter" idx="11"/>
          </p:nvPr>
        </p:nvSpPr>
        <p:spPr/>
        <p:txBody>
          <a:bodyPr/>
          <a:lstStyle/>
          <a:p>
            <a:endParaRPr lang="de-DE" noProof="0" dirty="0"/>
          </a:p>
        </p:txBody>
      </p:sp>
      <p:sp>
        <p:nvSpPr>
          <p:cNvPr id="7" name="Foliennummernplatzhalter 6"/>
          <p:cNvSpPr>
            <a:spLocks noGrp="1"/>
          </p:cNvSpPr>
          <p:nvPr>
            <p:ph type="sldNum" sz="quarter" idx="12"/>
          </p:nvPr>
        </p:nvSpPr>
        <p:spPr/>
        <p:txBody>
          <a:bodyPr/>
          <a:lstStyle/>
          <a:p>
            <a:fld id="{289D71E3-7D81-4C24-B9D8-6B108755C64C}" type="slidenum">
              <a:rPr lang="de-DE" noProof="0" smtClean="0"/>
              <a:t>‹Nr.›</a:t>
            </a:fld>
            <a:endParaRPr lang="de-DE" noProof="0" dirty="0"/>
          </a:p>
        </p:txBody>
      </p:sp>
    </p:spTree>
    <p:extLst>
      <p:ext uri="{BB962C8B-B14F-4D97-AF65-F5344CB8AC3E}">
        <p14:creationId xmlns:p14="http://schemas.microsoft.com/office/powerpoint/2010/main" val="1625302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Mastertitelformat bearbeiten</a:t>
            </a:r>
            <a:endParaRPr lang="de-DE" noProof="0" dirty="0"/>
          </a:p>
        </p:txBody>
      </p:sp>
      <p:sp>
        <p:nvSpPr>
          <p:cNvPr id="3" name="Textplatzhalter 2"/>
          <p:cNvSpPr>
            <a:spLocks noGrp="1"/>
          </p:cNvSpPr>
          <p:nvPr>
            <p:ph type="body" idx="1"/>
          </p:nvPr>
        </p:nvSpPr>
        <p:spPr>
          <a:xfrm>
            <a:off x="1524000" y="1828799"/>
            <a:ext cx="4389120" cy="795867"/>
          </a:xfrm>
        </p:spPr>
        <p:txBody>
          <a:bodyPr anchor="ctr">
            <a:normAutofit/>
          </a:bodyPr>
          <a:lstStyle>
            <a:lvl1pPr marL="0" indent="0">
              <a:spcBef>
                <a:spcPts val="0"/>
              </a:spcBef>
              <a:buNone/>
              <a:defRPr sz="2400" b="0">
                <a:solidFill>
                  <a:schemeClr val="accent4">
                    <a:lumMod val="7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noProof="0"/>
              <a:t>Mastertextformat bearbeiten</a:t>
            </a:r>
          </a:p>
        </p:txBody>
      </p:sp>
      <p:sp>
        <p:nvSpPr>
          <p:cNvPr id="4" name="Inhaltsplatzhalter 3"/>
          <p:cNvSpPr>
            <a:spLocks noGrp="1"/>
          </p:cNvSpPr>
          <p:nvPr>
            <p:ph sz="half" idx="2"/>
          </p:nvPr>
        </p:nvSpPr>
        <p:spPr>
          <a:xfrm>
            <a:off x="1524000" y="2624666"/>
            <a:ext cx="4389120" cy="2675467"/>
          </a:xfrm>
        </p:spPr>
        <p:txBody>
          <a:body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5" name="Textplatzhalter 4"/>
          <p:cNvSpPr>
            <a:spLocks noGrp="1"/>
          </p:cNvSpPr>
          <p:nvPr>
            <p:ph type="body" sz="quarter" idx="3"/>
          </p:nvPr>
        </p:nvSpPr>
        <p:spPr>
          <a:xfrm>
            <a:off x="6278880" y="1828799"/>
            <a:ext cx="4389120" cy="795867"/>
          </a:xfrm>
        </p:spPr>
        <p:txBody>
          <a:bodyPr anchor="ctr">
            <a:normAutofit/>
          </a:bodyPr>
          <a:lstStyle>
            <a:lvl1pPr marL="0" indent="0">
              <a:spcBef>
                <a:spcPts val="0"/>
              </a:spcBef>
              <a:buNone/>
              <a:defRPr sz="2400" b="0">
                <a:solidFill>
                  <a:schemeClr val="accent4">
                    <a:lumMod val="7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noProof="0"/>
              <a:t>Mastertextformat bearbeiten</a:t>
            </a:r>
          </a:p>
        </p:txBody>
      </p:sp>
      <p:sp>
        <p:nvSpPr>
          <p:cNvPr id="6" name="Inhaltsplatzhalter 5"/>
          <p:cNvSpPr>
            <a:spLocks noGrp="1"/>
          </p:cNvSpPr>
          <p:nvPr>
            <p:ph sz="quarter" idx="4"/>
          </p:nvPr>
        </p:nvSpPr>
        <p:spPr>
          <a:xfrm>
            <a:off x="6278880" y="2624666"/>
            <a:ext cx="4389120" cy="2675467"/>
          </a:xfrm>
        </p:spPr>
        <p:txBody>
          <a:body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7" name="Datumsplatzhalter 6"/>
          <p:cNvSpPr>
            <a:spLocks noGrp="1"/>
          </p:cNvSpPr>
          <p:nvPr>
            <p:ph type="dt" sz="half" idx="10"/>
          </p:nvPr>
        </p:nvSpPr>
        <p:spPr/>
        <p:txBody>
          <a:bodyPr/>
          <a:lstStyle/>
          <a:p>
            <a:fld id="{7FC8593D-7C47-471E-A8DF-97AC4FFD13F5}" type="datetimeFigureOut">
              <a:rPr lang="de-DE" noProof="0" smtClean="0"/>
              <a:t>23.09.2025</a:t>
            </a:fld>
            <a:endParaRPr lang="de-DE" noProof="0" dirty="0"/>
          </a:p>
        </p:txBody>
      </p:sp>
      <p:sp>
        <p:nvSpPr>
          <p:cNvPr id="8" name="Fußzeilenplatzhalter 7"/>
          <p:cNvSpPr>
            <a:spLocks noGrp="1"/>
          </p:cNvSpPr>
          <p:nvPr>
            <p:ph type="ftr" sz="quarter" idx="11"/>
          </p:nvPr>
        </p:nvSpPr>
        <p:spPr/>
        <p:txBody>
          <a:bodyPr/>
          <a:lstStyle/>
          <a:p>
            <a:endParaRPr lang="de-DE" noProof="0" dirty="0"/>
          </a:p>
        </p:txBody>
      </p:sp>
      <p:sp>
        <p:nvSpPr>
          <p:cNvPr id="9" name="Foliennummernplatzhalter 8"/>
          <p:cNvSpPr>
            <a:spLocks noGrp="1"/>
          </p:cNvSpPr>
          <p:nvPr>
            <p:ph type="sldNum" sz="quarter" idx="12"/>
          </p:nvPr>
        </p:nvSpPr>
        <p:spPr/>
        <p:txBody>
          <a:bodyPr/>
          <a:lstStyle/>
          <a:p>
            <a:fld id="{289D71E3-7D81-4C24-B9D8-6B108755C64C}" type="slidenum">
              <a:rPr lang="de-DE" noProof="0" smtClean="0"/>
              <a:t>‹Nr.›</a:t>
            </a:fld>
            <a:endParaRPr lang="de-DE" noProof="0" dirty="0"/>
          </a:p>
        </p:txBody>
      </p:sp>
    </p:spTree>
    <p:extLst>
      <p:ext uri="{BB962C8B-B14F-4D97-AF65-F5344CB8AC3E}">
        <p14:creationId xmlns:p14="http://schemas.microsoft.com/office/powerpoint/2010/main" val="2900086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Mastertitelformat bearbeiten</a:t>
            </a:r>
            <a:endParaRPr lang="de-DE" noProof="0" dirty="0"/>
          </a:p>
        </p:txBody>
      </p:sp>
      <p:sp>
        <p:nvSpPr>
          <p:cNvPr id="3" name="Datumsplatzhalter 2"/>
          <p:cNvSpPr>
            <a:spLocks noGrp="1"/>
          </p:cNvSpPr>
          <p:nvPr>
            <p:ph type="dt" sz="half" idx="10"/>
          </p:nvPr>
        </p:nvSpPr>
        <p:spPr/>
        <p:txBody>
          <a:bodyPr/>
          <a:lstStyle/>
          <a:p>
            <a:fld id="{7FC8593D-7C47-471E-A8DF-97AC4FFD13F5}" type="datetimeFigureOut">
              <a:rPr lang="de-DE" noProof="0" smtClean="0"/>
              <a:t>23.09.2025</a:t>
            </a:fld>
            <a:endParaRPr lang="de-DE" noProof="0" dirty="0"/>
          </a:p>
        </p:txBody>
      </p:sp>
      <p:sp>
        <p:nvSpPr>
          <p:cNvPr id="4" name="Fußzeilenplatzhalter 3"/>
          <p:cNvSpPr>
            <a:spLocks noGrp="1"/>
          </p:cNvSpPr>
          <p:nvPr>
            <p:ph type="ftr" sz="quarter" idx="11"/>
          </p:nvPr>
        </p:nvSpPr>
        <p:spPr/>
        <p:txBody>
          <a:bodyPr/>
          <a:lstStyle/>
          <a:p>
            <a:endParaRPr lang="de-DE" noProof="0" dirty="0"/>
          </a:p>
        </p:txBody>
      </p:sp>
      <p:sp>
        <p:nvSpPr>
          <p:cNvPr id="5" name="Foliennummernplatzhalter 4"/>
          <p:cNvSpPr>
            <a:spLocks noGrp="1"/>
          </p:cNvSpPr>
          <p:nvPr>
            <p:ph type="sldNum" sz="quarter" idx="12"/>
          </p:nvPr>
        </p:nvSpPr>
        <p:spPr/>
        <p:txBody>
          <a:bodyPr/>
          <a:lstStyle/>
          <a:p>
            <a:fld id="{289D71E3-7D81-4C24-B9D8-6B108755C64C}" type="slidenum">
              <a:rPr lang="de-DE" noProof="0" smtClean="0"/>
              <a:t>‹Nr.›</a:t>
            </a:fld>
            <a:endParaRPr lang="de-DE" noProof="0" dirty="0"/>
          </a:p>
        </p:txBody>
      </p:sp>
    </p:spTree>
    <p:extLst>
      <p:ext uri="{BB962C8B-B14F-4D97-AF65-F5344CB8AC3E}">
        <p14:creationId xmlns:p14="http://schemas.microsoft.com/office/powerpoint/2010/main" val="645025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FC8593D-7C47-471E-A8DF-97AC4FFD13F5}" type="datetimeFigureOut">
              <a:rPr lang="de-DE" noProof="0" smtClean="0"/>
              <a:t>23.09.2025</a:t>
            </a:fld>
            <a:endParaRPr lang="de-DE" noProof="0" dirty="0"/>
          </a:p>
        </p:txBody>
      </p:sp>
      <p:sp>
        <p:nvSpPr>
          <p:cNvPr id="3" name="Fußzeilenplatzhalter 2"/>
          <p:cNvSpPr>
            <a:spLocks noGrp="1"/>
          </p:cNvSpPr>
          <p:nvPr>
            <p:ph type="ftr" sz="quarter" idx="11"/>
          </p:nvPr>
        </p:nvSpPr>
        <p:spPr/>
        <p:txBody>
          <a:bodyPr/>
          <a:lstStyle/>
          <a:p>
            <a:endParaRPr lang="de-DE" noProof="0" dirty="0"/>
          </a:p>
        </p:txBody>
      </p:sp>
      <p:sp>
        <p:nvSpPr>
          <p:cNvPr id="4" name="Foliennummernplatzhalter 3"/>
          <p:cNvSpPr>
            <a:spLocks noGrp="1"/>
          </p:cNvSpPr>
          <p:nvPr>
            <p:ph type="sldNum" sz="quarter" idx="12"/>
          </p:nvPr>
        </p:nvSpPr>
        <p:spPr/>
        <p:txBody>
          <a:bodyPr/>
          <a:lstStyle/>
          <a:p>
            <a:fld id="{289D71E3-7D81-4C24-B9D8-6B108755C64C}" type="slidenum">
              <a:rPr lang="de-DE" noProof="0" smtClean="0"/>
              <a:t>‹Nr.›</a:t>
            </a:fld>
            <a:endParaRPr lang="de-DE" noProof="0" dirty="0"/>
          </a:p>
        </p:txBody>
      </p:sp>
    </p:spTree>
    <p:extLst>
      <p:ext uri="{BB962C8B-B14F-4D97-AF65-F5344CB8AC3E}">
        <p14:creationId xmlns:p14="http://schemas.microsoft.com/office/powerpoint/2010/main" val="3580071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p:txBody>
          <a:bodyPr anchor="b"/>
          <a:lstStyle>
            <a:lvl1pPr>
              <a:defRPr sz="3200"/>
            </a:lvl1pPr>
          </a:lstStyle>
          <a:p>
            <a:r>
              <a:rPr lang="de-DE" noProof="0"/>
              <a:t>Mastertitelformat bearbeiten</a:t>
            </a:r>
            <a:endParaRPr lang="de-DE" noProof="0" dirty="0"/>
          </a:p>
        </p:txBody>
      </p:sp>
      <p:sp>
        <p:nvSpPr>
          <p:cNvPr id="3" name="Inhaltsplatzhalter 2"/>
          <p:cNvSpPr>
            <a:spLocks noGrp="1"/>
          </p:cNvSpPr>
          <p:nvPr>
            <p:ph idx="1"/>
          </p:nvPr>
        </p:nvSpPr>
        <p:spPr>
          <a:xfrm>
            <a:off x="4724400" y="1828800"/>
            <a:ext cx="5943600" cy="3476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4" name="Textplatzhalter 3"/>
          <p:cNvSpPr>
            <a:spLocks noGrp="1"/>
          </p:cNvSpPr>
          <p:nvPr>
            <p:ph type="body" sz="half" idx="2"/>
          </p:nvPr>
        </p:nvSpPr>
        <p:spPr>
          <a:xfrm>
            <a:off x="1523999" y="1828800"/>
            <a:ext cx="2926080" cy="3476625"/>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noProof="0"/>
              <a:t>Mastertextformat bearbeiten</a:t>
            </a:r>
          </a:p>
        </p:txBody>
      </p:sp>
      <p:sp>
        <p:nvSpPr>
          <p:cNvPr id="5" name="Datumsplatzhalter 4"/>
          <p:cNvSpPr>
            <a:spLocks noGrp="1"/>
          </p:cNvSpPr>
          <p:nvPr>
            <p:ph type="dt" sz="half" idx="10"/>
          </p:nvPr>
        </p:nvSpPr>
        <p:spPr/>
        <p:txBody>
          <a:bodyPr/>
          <a:lstStyle/>
          <a:p>
            <a:fld id="{7FC8593D-7C47-471E-A8DF-97AC4FFD13F5}" type="datetimeFigureOut">
              <a:rPr lang="de-DE" noProof="0" smtClean="0"/>
              <a:t>23.09.2025</a:t>
            </a:fld>
            <a:endParaRPr lang="de-DE" noProof="0" dirty="0"/>
          </a:p>
        </p:txBody>
      </p:sp>
      <p:sp>
        <p:nvSpPr>
          <p:cNvPr id="6" name="Fußzeilenplatzhalter 5"/>
          <p:cNvSpPr>
            <a:spLocks noGrp="1"/>
          </p:cNvSpPr>
          <p:nvPr>
            <p:ph type="ftr" sz="quarter" idx="11"/>
          </p:nvPr>
        </p:nvSpPr>
        <p:spPr/>
        <p:txBody>
          <a:bodyPr/>
          <a:lstStyle/>
          <a:p>
            <a:endParaRPr lang="de-DE" noProof="0" dirty="0"/>
          </a:p>
        </p:txBody>
      </p:sp>
      <p:sp>
        <p:nvSpPr>
          <p:cNvPr id="7" name="Foliennummernplatzhalter 6"/>
          <p:cNvSpPr>
            <a:spLocks noGrp="1"/>
          </p:cNvSpPr>
          <p:nvPr>
            <p:ph type="sldNum" sz="quarter" idx="12"/>
          </p:nvPr>
        </p:nvSpPr>
        <p:spPr/>
        <p:txBody>
          <a:bodyPr/>
          <a:lstStyle/>
          <a:p>
            <a:fld id="{289D71E3-7D81-4C24-B9D8-6B108755C64C}" type="slidenum">
              <a:rPr lang="de-DE" noProof="0" smtClean="0"/>
              <a:t>‹Nr.›</a:t>
            </a:fld>
            <a:endParaRPr lang="de-DE" noProof="0" dirty="0"/>
          </a:p>
        </p:txBody>
      </p:sp>
    </p:spTree>
    <p:extLst>
      <p:ext uri="{BB962C8B-B14F-4D97-AF65-F5344CB8AC3E}">
        <p14:creationId xmlns:p14="http://schemas.microsoft.com/office/powerpoint/2010/main" val="807354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p:txBody>
          <a:bodyPr anchor="b"/>
          <a:lstStyle>
            <a:lvl1pPr>
              <a:defRPr sz="3200"/>
            </a:lvl1pPr>
          </a:lstStyle>
          <a:p>
            <a:r>
              <a:rPr lang="de-DE" noProof="0"/>
              <a:t>Mastertitelformat bearbeiten</a:t>
            </a:r>
            <a:endParaRPr lang="de-DE" noProof="0" dirty="0"/>
          </a:p>
        </p:txBody>
      </p:sp>
      <p:sp>
        <p:nvSpPr>
          <p:cNvPr id="4" name="Textplatzhalter 3"/>
          <p:cNvSpPr>
            <a:spLocks noGrp="1"/>
          </p:cNvSpPr>
          <p:nvPr>
            <p:ph type="body" sz="half" idx="2"/>
          </p:nvPr>
        </p:nvSpPr>
        <p:spPr>
          <a:xfrm>
            <a:off x="7010400" y="2245995"/>
            <a:ext cx="3657600" cy="219456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noProof="0"/>
              <a:t>Mastertextformat bearbeiten</a:t>
            </a:r>
          </a:p>
        </p:txBody>
      </p:sp>
      <p:sp>
        <p:nvSpPr>
          <p:cNvPr id="5" name="Datumsplatzhalter 4"/>
          <p:cNvSpPr>
            <a:spLocks noGrp="1"/>
          </p:cNvSpPr>
          <p:nvPr>
            <p:ph type="dt" sz="half" idx="10"/>
          </p:nvPr>
        </p:nvSpPr>
        <p:spPr/>
        <p:txBody>
          <a:bodyPr/>
          <a:lstStyle/>
          <a:p>
            <a:fld id="{7FC8593D-7C47-471E-A8DF-97AC4FFD13F5}" type="datetimeFigureOut">
              <a:rPr lang="de-DE" noProof="0" smtClean="0"/>
              <a:t>23.09.2025</a:t>
            </a:fld>
            <a:endParaRPr lang="de-DE" noProof="0" dirty="0"/>
          </a:p>
        </p:txBody>
      </p:sp>
      <p:sp>
        <p:nvSpPr>
          <p:cNvPr id="6" name="Fußzeilenplatzhalter 5"/>
          <p:cNvSpPr>
            <a:spLocks noGrp="1"/>
          </p:cNvSpPr>
          <p:nvPr>
            <p:ph type="ftr" sz="quarter" idx="11"/>
          </p:nvPr>
        </p:nvSpPr>
        <p:spPr/>
        <p:txBody>
          <a:bodyPr/>
          <a:lstStyle/>
          <a:p>
            <a:endParaRPr lang="de-DE" noProof="0" dirty="0"/>
          </a:p>
        </p:txBody>
      </p:sp>
      <p:sp>
        <p:nvSpPr>
          <p:cNvPr id="7" name="Foliennummernplatzhalter 6"/>
          <p:cNvSpPr>
            <a:spLocks noGrp="1"/>
          </p:cNvSpPr>
          <p:nvPr>
            <p:ph type="sldNum" sz="quarter" idx="12"/>
          </p:nvPr>
        </p:nvSpPr>
        <p:spPr/>
        <p:txBody>
          <a:bodyPr/>
          <a:lstStyle/>
          <a:p>
            <a:fld id="{289D71E3-7D81-4C24-B9D8-6B108755C64C}" type="slidenum">
              <a:rPr lang="de-DE" noProof="0" smtClean="0"/>
              <a:t>‹Nr.›</a:t>
            </a:fld>
            <a:endParaRPr lang="de-DE" noProof="0" dirty="0"/>
          </a:p>
        </p:txBody>
      </p:sp>
      <p:sp>
        <p:nvSpPr>
          <p:cNvPr id="8" name="Freihandform 5"/>
          <p:cNvSpPr>
            <a:spLocks/>
          </p:cNvSpPr>
          <p:nvPr/>
        </p:nvSpPr>
        <p:spPr bwMode="gray">
          <a:xfrm>
            <a:off x="804333" y="1695450"/>
            <a:ext cx="5596467" cy="3295650"/>
          </a:xfrm>
          <a:custGeom>
            <a:avLst/>
            <a:gdLst>
              <a:gd name="T0" fmla="*/ 1279 w 1347"/>
              <a:gd name="T1" fmla="*/ 919 h 986"/>
              <a:gd name="T2" fmla="*/ 65 w 1347"/>
              <a:gd name="T3" fmla="*/ 919 h 986"/>
              <a:gd name="T4" fmla="*/ 65 w 1347"/>
              <a:gd name="T5" fmla="*/ 64 h 986"/>
              <a:gd name="T6" fmla="*/ 1279 w 1347"/>
              <a:gd name="T7" fmla="*/ 64 h 986"/>
              <a:gd name="T8" fmla="*/ 1279 w 1347"/>
              <a:gd name="T9" fmla="*/ 919 h 986"/>
            </a:gdLst>
            <a:ahLst/>
            <a:cxnLst>
              <a:cxn ang="0">
                <a:pos x="T0" y="T1"/>
              </a:cxn>
              <a:cxn ang="0">
                <a:pos x="T2" y="T3"/>
              </a:cxn>
              <a:cxn ang="0">
                <a:pos x="T4" y="T5"/>
              </a:cxn>
              <a:cxn ang="0">
                <a:pos x="T6" y="T7"/>
              </a:cxn>
              <a:cxn ang="0">
                <a:pos x="T8" y="T9"/>
              </a:cxn>
            </a:cxnLst>
            <a:rect l="0" t="0" r="r" b="b"/>
            <a:pathLst>
              <a:path w="1347" h="986">
                <a:moveTo>
                  <a:pt x="1279" y="919"/>
                </a:moveTo>
                <a:cubicBezTo>
                  <a:pt x="1211" y="986"/>
                  <a:pt x="121" y="974"/>
                  <a:pt x="65" y="919"/>
                </a:cubicBezTo>
                <a:cubicBezTo>
                  <a:pt x="9" y="863"/>
                  <a:pt x="0" y="128"/>
                  <a:pt x="65" y="64"/>
                </a:cubicBezTo>
                <a:cubicBezTo>
                  <a:pt x="130" y="0"/>
                  <a:pt x="1217" y="3"/>
                  <a:pt x="1279" y="64"/>
                </a:cubicBezTo>
                <a:cubicBezTo>
                  <a:pt x="1341" y="125"/>
                  <a:pt x="1347" y="852"/>
                  <a:pt x="1279" y="919"/>
                </a:cubicBezTo>
                <a:close/>
              </a:path>
            </a:pathLst>
          </a:custGeom>
          <a:solidFill>
            <a:srgbClr val="FFFFFF"/>
          </a:solidFill>
          <a:ln>
            <a:noFill/>
          </a:ln>
          <a:effectLst>
            <a:outerShdw blurRad="317500" dist="63500" dir="2700000" algn="tl" rotWithShape="0">
              <a:prstClr val="black">
                <a:alpha val="30000"/>
              </a:prstClr>
            </a:outerShdw>
          </a:effectLst>
          <a:extLst/>
        </p:spPr>
        <p:txBody>
          <a:bodyPr vert="horz" wrap="square" lIns="91440" tIns="45720" rIns="91440" bIns="45720" numCol="1" anchor="t" anchorCtr="0" compatLnSpc="1">
            <a:prstTxWarp prst="textNoShape">
              <a:avLst/>
            </a:prstTxWarp>
          </a:bodyPr>
          <a:lstStyle/>
          <a:p>
            <a:endParaRPr lang="en-US"/>
          </a:p>
        </p:txBody>
      </p:sp>
      <p:sp>
        <p:nvSpPr>
          <p:cNvPr id="12" name="Bildplatzhalter 11"/>
          <p:cNvSpPr>
            <a:spLocks noGrp="1"/>
          </p:cNvSpPr>
          <p:nvPr>
            <p:ph type="pic" idx="1"/>
          </p:nvPr>
        </p:nvSpPr>
        <p:spPr>
          <a:xfrm>
            <a:off x="1006022" y="1874520"/>
            <a:ext cx="5193089" cy="2937510"/>
          </a:xfrm>
          <a:custGeom>
            <a:avLst/>
            <a:gdLst>
              <a:gd name="connsiteX0" fmla="*/ 2531359 w 5066932"/>
              <a:gd name="connsiteY0" fmla="*/ 21 h 2945784"/>
              <a:gd name="connsiteX1" fmla="*/ 4878015 w 5066932"/>
              <a:gd name="connsiteY1" fmla="*/ 145719 h 2945784"/>
              <a:gd name="connsiteX2" fmla="*/ 4878015 w 5066932"/>
              <a:gd name="connsiteY2" fmla="*/ 2803241 h 2945784"/>
              <a:gd name="connsiteX3" fmla="*/ 175988 w 5066932"/>
              <a:gd name="connsiteY3" fmla="*/ 2803241 h 2945784"/>
              <a:gd name="connsiteX4" fmla="*/ 175988 w 5066932"/>
              <a:gd name="connsiteY4" fmla="*/ 145719 h 2945784"/>
              <a:gd name="connsiteX5" fmla="*/ 2531359 w 5066932"/>
              <a:gd name="connsiteY5" fmla="*/ 21 h 2945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66932" h="2945784">
                <a:moveTo>
                  <a:pt x="2531359" y="21"/>
                </a:moveTo>
                <a:cubicBezTo>
                  <a:pt x="3645379" y="1187"/>
                  <a:pt x="4757946" y="50918"/>
                  <a:pt x="4878015" y="145719"/>
                </a:cubicBezTo>
                <a:cubicBezTo>
                  <a:pt x="5118151" y="335320"/>
                  <a:pt x="5141390" y="2594991"/>
                  <a:pt x="4878015" y="2803241"/>
                </a:cubicBezTo>
                <a:cubicBezTo>
                  <a:pt x="4614639" y="3011491"/>
                  <a:pt x="392886" y="2974193"/>
                  <a:pt x="175988" y="2803241"/>
                </a:cubicBezTo>
                <a:cubicBezTo>
                  <a:pt x="-40909" y="2629181"/>
                  <a:pt x="-75768" y="344644"/>
                  <a:pt x="175988" y="145719"/>
                </a:cubicBezTo>
                <a:cubicBezTo>
                  <a:pt x="301866" y="46256"/>
                  <a:pt x="1417339" y="-1144"/>
                  <a:pt x="2531359" y="21"/>
                </a:cubicBezTo>
                <a:close/>
              </a:path>
            </a:pathLst>
          </a:custGeom>
          <a:solidFill>
            <a:schemeClr val="accent2">
              <a:lumMod val="20000"/>
              <a:lumOff val="80000"/>
            </a:schemeClr>
          </a:solidFill>
        </p:spPr>
        <p:txBody>
          <a:bodyPr wrap="square" tIns="365760">
            <a:no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a:t>Bild durch Klicken auf Symbol hinzufügen</a:t>
            </a:r>
            <a:endParaRPr lang="de-DE" noProof="0" dirty="0"/>
          </a:p>
        </p:txBody>
      </p:sp>
    </p:spTree>
    <p:extLst>
      <p:ext uri="{BB962C8B-B14F-4D97-AF65-F5344CB8AC3E}">
        <p14:creationId xmlns:p14="http://schemas.microsoft.com/office/powerpoint/2010/main" val="651318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Grafik 6"/>
          <p:cNvPicPr>
            <a:picLocks noChangeAspect="1"/>
          </p:cNvPicPr>
          <p:nvPr userDrawn="1"/>
        </p:nvPicPr>
        <p:blipFill rotWithShape="1">
          <a:blip r:embed="rId16" cstate="print">
            <a:extLst>
              <a:ext uri="{28A0092B-C50C-407E-A947-70E740481C1C}">
                <a14:useLocalDpi xmlns:a14="http://schemas.microsoft.com/office/drawing/2010/main" val="0"/>
              </a:ext>
            </a:extLst>
          </a:blip>
          <a:srcRect l="525" t="511" r="525" b="2999"/>
          <a:stretch/>
        </p:blipFill>
        <p:spPr>
          <a:xfrm>
            <a:off x="0" y="0"/>
            <a:ext cx="12188826" cy="6858000"/>
          </a:xfrm>
          <a:prstGeom prst="rect">
            <a:avLst/>
          </a:prstGeom>
        </p:spPr>
      </p:pic>
      <p:sp>
        <p:nvSpPr>
          <p:cNvPr id="2" name="Titelplatzhalter 1"/>
          <p:cNvSpPr>
            <a:spLocks noGrp="1"/>
          </p:cNvSpPr>
          <p:nvPr>
            <p:ph type="title"/>
          </p:nvPr>
        </p:nvSpPr>
        <p:spPr>
          <a:xfrm>
            <a:off x="838200" y="365126"/>
            <a:ext cx="9829800" cy="1082674"/>
          </a:xfrm>
          <a:prstGeom prst="rect">
            <a:avLst/>
          </a:prstGeom>
        </p:spPr>
        <p:txBody>
          <a:bodyPr vert="horz" lIns="91440" tIns="45720" rIns="91440" bIns="45720" rtlCol="0" anchor="b">
            <a:normAutofit/>
          </a:bodyPr>
          <a:lstStyle/>
          <a:p>
            <a:r>
              <a:rPr lang="de-DE" noProof="0" dirty="0"/>
              <a:t>Titelmasterformat durch Klicken bearbeiten</a:t>
            </a:r>
          </a:p>
        </p:txBody>
      </p:sp>
      <p:sp>
        <p:nvSpPr>
          <p:cNvPr id="3" name="Textplatzhalter 2"/>
          <p:cNvSpPr>
            <a:spLocks noGrp="1"/>
          </p:cNvSpPr>
          <p:nvPr>
            <p:ph type="body" idx="1"/>
          </p:nvPr>
        </p:nvSpPr>
        <p:spPr>
          <a:xfrm>
            <a:off x="1524000" y="1828800"/>
            <a:ext cx="9144000" cy="3474720"/>
          </a:xfrm>
          <a:prstGeom prst="rect">
            <a:avLst/>
          </a:prstGeom>
        </p:spPr>
        <p:txBody>
          <a:bodyPr vert="horz" lIns="91440" tIns="45720" rIns="91440" bIns="45720" rtlCol="0">
            <a:normAutofit/>
          </a:bodyPr>
          <a:lstStyle/>
          <a:p>
            <a:pPr lvl="0"/>
            <a:r>
              <a:rPr lang="de-DE" noProof="0" dirty="0"/>
              <a:t>Textmasterformat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4" name="Datumsplatzhalter 3"/>
          <p:cNvSpPr>
            <a:spLocks noGrp="1"/>
          </p:cNvSpPr>
          <p:nvPr>
            <p:ph type="dt" sz="half" idx="2"/>
          </p:nvPr>
        </p:nvSpPr>
        <p:spPr>
          <a:xfrm>
            <a:off x="7010400" y="6416675"/>
            <a:ext cx="1371600" cy="365125"/>
          </a:xfrm>
          <a:prstGeom prst="rect">
            <a:avLst/>
          </a:prstGeom>
        </p:spPr>
        <p:txBody>
          <a:bodyPr vert="horz" lIns="91440" tIns="45720" rIns="91440" bIns="45720" rtlCol="0" anchor="ctr"/>
          <a:lstStyle>
            <a:lvl1pPr algn="r">
              <a:defRPr sz="1000">
                <a:solidFill>
                  <a:schemeClr val="tx1"/>
                </a:solidFill>
              </a:defRPr>
            </a:lvl1pPr>
          </a:lstStyle>
          <a:p>
            <a:fld id="{7FC8593D-7C47-471E-A8DF-97AC4FFD13F5}" type="datetimeFigureOut">
              <a:rPr lang="de-DE" noProof="0" smtClean="0"/>
              <a:pPr/>
              <a:t>23.09.2025</a:t>
            </a:fld>
            <a:endParaRPr lang="de-DE" noProof="0" dirty="0"/>
          </a:p>
        </p:txBody>
      </p:sp>
      <p:sp>
        <p:nvSpPr>
          <p:cNvPr id="5" name="Fußzeilenplatzhalter 4"/>
          <p:cNvSpPr>
            <a:spLocks noGrp="1"/>
          </p:cNvSpPr>
          <p:nvPr>
            <p:ph type="ftr" sz="quarter" idx="3"/>
          </p:nvPr>
        </p:nvSpPr>
        <p:spPr>
          <a:xfrm>
            <a:off x="2209800" y="6416675"/>
            <a:ext cx="4572000" cy="365125"/>
          </a:xfrm>
          <a:prstGeom prst="rect">
            <a:avLst/>
          </a:prstGeom>
        </p:spPr>
        <p:txBody>
          <a:bodyPr vert="horz" lIns="91440" tIns="45720" rIns="91440" bIns="45720" rtlCol="0" anchor="ctr"/>
          <a:lstStyle>
            <a:lvl1pPr algn="l">
              <a:defRPr sz="1000">
                <a:solidFill>
                  <a:schemeClr val="tx1"/>
                </a:solidFill>
              </a:defRPr>
            </a:lvl1pPr>
          </a:lstStyle>
          <a:p>
            <a:endParaRPr lang="de-DE" noProof="0" dirty="0"/>
          </a:p>
        </p:txBody>
      </p:sp>
      <p:sp>
        <p:nvSpPr>
          <p:cNvPr id="6" name="Foliennummernplatzhalter 5"/>
          <p:cNvSpPr>
            <a:spLocks noGrp="1"/>
          </p:cNvSpPr>
          <p:nvPr>
            <p:ph type="sldNum" sz="quarter" idx="4"/>
          </p:nvPr>
        </p:nvSpPr>
        <p:spPr>
          <a:xfrm>
            <a:off x="8610600" y="6416675"/>
            <a:ext cx="838200" cy="365125"/>
          </a:xfrm>
          <a:prstGeom prst="rect">
            <a:avLst/>
          </a:prstGeom>
        </p:spPr>
        <p:txBody>
          <a:bodyPr vert="horz" lIns="91440" tIns="45720" rIns="91440" bIns="45720" rtlCol="0" anchor="ctr"/>
          <a:lstStyle>
            <a:lvl1pPr algn="r">
              <a:defRPr sz="1000">
                <a:solidFill>
                  <a:schemeClr val="tx1"/>
                </a:solidFill>
              </a:defRPr>
            </a:lvl1pPr>
          </a:lstStyle>
          <a:p>
            <a:fld id="{289D71E3-7D81-4C24-B9D8-6B108755C64C}" type="slidenum">
              <a:rPr lang="de-DE" noProof="0" smtClean="0"/>
              <a:pPr/>
              <a:t>‹Nr.›</a:t>
            </a:fld>
            <a:endParaRPr lang="de-DE" noProof="0" dirty="0"/>
          </a:p>
        </p:txBody>
      </p:sp>
    </p:spTree>
    <p:extLst>
      <p:ext uri="{BB962C8B-B14F-4D97-AF65-F5344CB8AC3E}">
        <p14:creationId xmlns:p14="http://schemas.microsoft.com/office/powerpoint/2010/main" val="361654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2" r:id="rId11"/>
    <p:sldLayoutId id="2147483661" r:id="rId12"/>
    <p:sldLayoutId id="2147483658" r:id="rId13"/>
    <p:sldLayoutId id="2147483659"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Arial" panose="020B0604020202020204"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Font typeface="Arial" panose="020B0604020202020204" pitchFamily="34" charset="0"/>
        <a:buChar char="•"/>
        <a:defRPr sz="1800" kern="1200">
          <a:solidFill>
            <a:schemeClr val="tx1"/>
          </a:solidFill>
          <a:latin typeface="+mn-lt"/>
          <a:ea typeface="+mn-ea"/>
          <a:cs typeface="+mn-cs"/>
        </a:defRPr>
      </a:lvl2pPr>
      <a:lvl3pPr marL="685800" indent="-18288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4pPr>
      <a:lvl5pPr marL="11430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6pPr>
      <a:lvl7pPr marL="16002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8pPr>
      <a:lvl9pPr marL="20574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pPr algn="l" defTabSz="914400">
              <a:spcBef>
                <a:spcPct val="0"/>
              </a:spcBef>
              <a:buNone/>
            </a:pPr>
            <a:r>
              <a:rPr lang="de-DE">
                <a:solidFill>
                  <a:srgbClr val="404040"/>
                </a:solidFill>
                <a:latin typeface="Times New Roman"/>
              </a:rPr>
              <a:t>Hausordnung</a:t>
            </a:r>
            <a:br>
              <a:rPr lang="de-DE">
                <a:solidFill>
                  <a:srgbClr val="404040"/>
                </a:solidFill>
                <a:latin typeface="Times New Roman"/>
              </a:rPr>
            </a:br>
            <a:endParaRPr lang="en-US" dirty="0"/>
          </a:p>
        </p:txBody>
      </p:sp>
      <p:sp>
        <p:nvSpPr>
          <p:cNvPr id="3" name="Untertitel 2"/>
          <p:cNvSpPr>
            <a:spLocks noGrp="1"/>
          </p:cNvSpPr>
          <p:nvPr>
            <p:ph type="subTitle" idx="1"/>
          </p:nvPr>
        </p:nvSpPr>
        <p:spPr>
          <a:xfrm>
            <a:off x="838200" y="2438400"/>
            <a:ext cx="7086600" cy="685800"/>
          </a:xfrm>
        </p:spPr>
        <p:txBody>
          <a:bodyPr/>
          <a:lstStyle/>
          <a:p>
            <a:pPr marL="0" indent="0" algn="l">
              <a:spcBef>
                <a:spcPts val="12"/>
              </a:spcBef>
              <a:buNone/>
            </a:pPr>
            <a:r>
              <a:rPr lang="de-DE" dirty="0">
                <a:latin typeface="Times New Roman"/>
              </a:rPr>
              <a:t>der Grundschule „Am Hagenberg“ in </a:t>
            </a:r>
            <a:r>
              <a:rPr lang="de-DE" dirty="0" err="1">
                <a:latin typeface="Times New Roman"/>
              </a:rPr>
              <a:t>Gernrode</a:t>
            </a:r>
            <a:endParaRPr lang="de-DE" dirty="0">
              <a:latin typeface="Times New Roman"/>
            </a:endParaRPr>
          </a:p>
          <a:p>
            <a:pPr marL="0" indent="0" algn="l">
              <a:spcBef>
                <a:spcPts val="12"/>
              </a:spcBef>
              <a:buNone/>
            </a:pPr>
            <a:endParaRPr lang="de-DE" dirty="0">
              <a:latin typeface="Times New Roman"/>
            </a:endParaRPr>
          </a:p>
          <a:p>
            <a:pPr marL="0" indent="0" algn="l">
              <a:spcBef>
                <a:spcPts val="12"/>
              </a:spcBef>
              <a:buNone/>
            </a:pPr>
            <a:endParaRPr lang="de-DE" dirty="0">
              <a:latin typeface="Times New Roman"/>
            </a:endParaRPr>
          </a:p>
          <a:p>
            <a:pPr marL="0" indent="0" algn="l">
              <a:spcBef>
                <a:spcPts val="12"/>
              </a:spcBef>
              <a:buNone/>
            </a:pPr>
            <a:endParaRPr lang="en-US" dirty="0"/>
          </a:p>
        </p:txBody>
      </p:sp>
      <p:sp>
        <p:nvSpPr>
          <p:cNvPr id="4" name="Textfeld 3"/>
          <p:cNvSpPr txBox="1"/>
          <p:nvPr/>
        </p:nvSpPr>
        <p:spPr>
          <a:xfrm>
            <a:off x="3733800" y="3810000"/>
            <a:ext cx="5943600" cy="707886"/>
          </a:xfrm>
          <a:prstGeom prst="rect">
            <a:avLst/>
          </a:prstGeom>
          <a:noFill/>
        </p:spPr>
        <p:txBody>
          <a:bodyPr wrap="square" rtlCol="0">
            <a:spAutoFit/>
          </a:bodyPr>
          <a:lstStyle/>
          <a:p>
            <a:r>
              <a:rPr lang="de-DE" sz="2000" dirty="0">
                <a:latin typeface="+mj-lt"/>
              </a:rPr>
              <a:t>Die Hausordnung gilt von 7.00 Uhr bis 13.30 Uhr sowie bei außerunterrichtlichen Veranstaltungen.</a:t>
            </a:r>
          </a:p>
        </p:txBody>
      </p:sp>
    </p:spTree>
    <p:extLst>
      <p:ext uri="{BB962C8B-B14F-4D97-AF65-F5344CB8AC3E}">
        <p14:creationId xmlns:p14="http://schemas.microsoft.com/office/powerpoint/2010/main" val="2798047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930274"/>
          </a:xfrm>
        </p:spPr>
        <p:txBody>
          <a:bodyPr>
            <a:noAutofit/>
          </a:bodyPr>
          <a:lstStyle/>
          <a:p>
            <a:br>
              <a:rPr lang="de-DE" dirty="0"/>
            </a:br>
            <a:r>
              <a:rPr lang="de-DE" dirty="0"/>
              <a:t>§5 beschreibt Regeln für ein sauberes und sicheres  </a:t>
            </a:r>
            <a:br>
              <a:rPr lang="de-DE" dirty="0"/>
            </a:br>
            <a:r>
              <a:rPr lang="de-DE" dirty="0"/>
              <a:t>     Schulhaus und Schulgelände</a:t>
            </a:r>
          </a:p>
        </p:txBody>
      </p:sp>
      <p:sp>
        <p:nvSpPr>
          <p:cNvPr id="3" name="Inhaltsplatzhalter 2"/>
          <p:cNvSpPr>
            <a:spLocks noGrp="1"/>
          </p:cNvSpPr>
          <p:nvPr>
            <p:ph idx="1"/>
          </p:nvPr>
        </p:nvSpPr>
        <p:spPr>
          <a:xfrm>
            <a:off x="838200" y="1295400"/>
            <a:ext cx="10972800" cy="4572000"/>
          </a:xfrm>
        </p:spPr>
        <p:txBody>
          <a:bodyPr>
            <a:normAutofit/>
          </a:bodyPr>
          <a:lstStyle/>
          <a:p>
            <a:r>
              <a:rPr lang="de-DE" sz="1600" dirty="0"/>
              <a:t>Die Jacken, Sport- und Schwimmbeutel hänge ich vor dem Klassenraum ordentlich an die Garderobe.</a:t>
            </a:r>
          </a:p>
          <a:p>
            <a:r>
              <a:rPr lang="de-DE" sz="1600" dirty="0"/>
              <a:t>Ich tausche meine Straßenschuhe gegen Wechselschuhe und stelle die Schuhe ordentlich ab.</a:t>
            </a:r>
          </a:p>
          <a:p>
            <a:r>
              <a:rPr lang="de-DE" sz="1600" dirty="0"/>
              <a:t>Die Toiletten nutze ich nur zum Toilettengang. Ich weiß, dass sie kein Spielplatz ist!</a:t>
            </a:r>
          </a:p>
          <a:p>
            <a:r>
              <a:rPr lang="de-DE" sz="1600" dirty="0"/>
              <a:t>Ich verlasse die Toilette sauber und wasche mir nach der Benutzung die Hände.</a:t>
            </a:r>
          </a:p>
          <a:p>
            <a:r>
              <a:rPr lang="de-DE" sz="1600" dirty="0"/>
              <a:t>Ich gehe sparsam mit Wasser um.</a:t>
            </a:r>
          </a:p>
          <a:p>
            <a:r>
              <a:rPr lang="de-DE" sz="1600" dirty="0"/>
              <a:t>Ich entsorge meinen Müll vollständig in die entsprechenden Müllbehälter.</a:t>
            </a:r>
          </a:p>
          <a:p>
            <a:r>
              <a:rPr lang="de-DE" sz="1600" dirty="0"/>
              <a:t>Ich trenne meinen Müll.</a:t>
            </a:r>
          </a:p>
          <a:p>
            <a:r>
              <a:rPr lang="de-DE" sz="1600" dirty="0"/>
              <a:t>Ich achte auf Ordnung und Sauberkeit im Klassenraum, im Schulhaus, auf dem Schulhof sowie in der Sporthalle.</a:t>
            </a:r>
          </a:p>
          <a:p>
            <a:r>
              <a:rPr lang="de-DE" sz="1600" dirty="0"/>
              <a:t>Wenn mir etwas kaputt geht oder ich etwas Kaputtes entdecke, melde ich es einem schulischen Mitarbeiter.</a:t>
            </a:r>
          </a:p>
        </p:txBody>
      </p:sp>
    </p:spTree>
    <p:extLst>
      <p:ext uri="{BB962C8B-B14F-4D97-AF65-F5344CB8AC3E}">
        <p14:creationId xmlns:p14="http://schemas.microsoft.com/office/powerpoint/2010/main" val="7624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625474"/>
          </a:xfrm>
        </p:spPr>
        <p:txBody>
          <a:bodyPr>
            <a:noAutofit/>
          </a:bodyPr>
          <a:lstStyle/>
          <a:p>
            <a:br>
              <a:rPr lang="de-DE" dirty="0"/>
            </a:br>
            <a:r>
              <a:rPr lang="de-DE" dirty="0"/>
              <a:t>§6 legt Regeln für den Unterricht fest</a:t>
            </a:r>
          </a:p>
        </p:txBody>
      </p:sp>
      <p:sp>
        <p:nvSpPr>
          <p:cNvPr id="3" name="Inhaltsplatzhalter 2"/>
          <p:cNvSpPr>
            <a:spLocks noGrp="1"/>
          </p:cNvSpPr>
          <p:nvPr>
            <p:ph idx="1"/>
          </p:nvPr>
        </p:nvSpPr>
        <p:spPr>
          <a:xfrm>
            <a:off x="838200" y="1143000"/>
            <a:ext cx="10972800" cy="4572000"/>
          </a:xfrm>
        </p:spPr>
        <p:txBody>
          <a:bodyPr>
            <a:normAutofit/>
          </a:bodyPr>
          <a:lstStyle/>
          <a:p>
            <a:r>
              <a:rPr lang="de-DE" sz="1600" dirty="0"/>
              <a:t>Ich verhalte mich so, dass jeder Mitschüler ungestört lernen kann.</a:t>
            </a:r>
          </a:p>
          <a:p>
            <a:r>
              <a:rPr lang="de-DE" sz="1600" dirty="0"/>
              <a:t>Ich bereite mich rechtzeitig auf den Unterricht vor. Dazu packe ich meine Sachen aus, räume meinen Arbeitsplatz auf, hänge meinen Ranzen an und sitze an meinem Platz. So kann der Unterricht pünktlich beginnen und enden.</a:t>
            </a:r>
          </a:p>
          <a:p>
            <a:r>
              <a:rPr lang="de-DE" sz="1600" dirty="0"/>
              <a:t>Ich halte mich im Unterricht an die vereinbarten Unterrichtsregeln meiner Klasse.</a:t>
            </a:r>
          </a:p>
          <a:p>
            <a:r>
              <a:rPr lang="de-DE" sz="1600" dirty="0"/>
              <a:t>Ich höre gut zu.</a:t>
            </a:r>
          </a:p>
          <a:p>
            <a:r>
              <a:rPr lang="de-DE" sz="1600" dirty="0"/>
              <a:t>Ich melde mich, wenn ich etwas sagen möchte.</a:t>
            </a:r>
          </a:p>
          <a:p>
            <a:r>
              <a:rPr lang="de-DE" sz="1600" dirty="0"/>
              <a:t>Ich arbeite sauber, gründlich und zügig in meinem Tempo.</a:t>
            </a:r>
          </a:p>
          <a:p>
            <a:r>
              <a:rPr lang="de-DE" sz="1600" dirty="0"/>
              <a:t>Alle Dinge, die nicht zum Unterricht gehören, lege ich in meinen Ranzen.</a:t>
            </a:r>
          </a:p>
          <a:p>
            <a:r>
              <a:rPr lang="de-DE" sz="1600" dirty="0"/>
              <a:t>Wenn meine Klasse fünf Minuten nach Unterrichtsbeginn noch keinen Lehrer hat, geht der Klassensprecher ins Sekretariat und meldet es.</a:t>
            </a:r>
          </a:p>
          <a:p>
            <a:pPr marL="0" indent="0">
              <a:buNone/>
            </a:pPr>
            <a:endParaRPr lang="de-DE" sz="1600" dirty="0"/>
          </a:p>
          <a:p>
            <a:endParaRPr lang="de-DE" sz="1600" dirty="0"/>
          </a:p>
        </p:txBody>
      </p:sp>
    </p:spTree>
    <p:extLst>
      <p:ext uri="{BB962C8B-B14F-4D97-AF65-F5344CB8AC3E}">
        <p14:creationId xmlns:p14="http://schemas.microsoft.com/office/powerpoint/2010/main" val="529742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625474"/>
          </a:xfrm>
        </p:spPr>
        <p:txBody>
          <a:bodyPr>
            <a:noAutofit/>
          </a:bodyPr>
          <a:lstStyle/>
          <a:p>
            <a:br>
              <a:rPr lang="de-DE" dirty="0"/>
            </a:br>
            <a:r>
              <a:rPr lang="de-DE" dirty="0"/>
              <a:t>§6 legt Regeln für den Unterricht fest</a:t>
            </a:r>
          </a:p>
        </p:txBody>
      </p:sp>
      <p:sp>
        <p:nvSpPr>
          <p:cNvPr id="3" name="Inhaltsplatzhalter 2"/>
          <p:cNvSpPr>
            <a:spLocks noGrp="1"/>
          </p:cNvSpPr>
          <p:nvPr>
            <p:ph idx="1"/>
          </p:nvPr>
        </p:nvSpPr>
        <p:spPr>
          <a:xfrm>
            <a:off x="838200" y="1143000"/>
            <a:ext cx="10972800" cy="4572000"/>
          </a:xfrm>
        </p:spPr>
        <p:txBody>
          <a:bodyPr>
            <a:normAutofit/>
          </a:bodyPr>
          <a:lstStyle/>
          <a:p>
            <a:r>
              <a:rPr lang="de-DE" sz="1600" dirty="0"/>
              <a:t>Ich bringe meine Arbeitsmaterialien vollständig mit in die Schule.</a:t>
            </a:r>
          </a:p>
          <a:p>
            <a:r>
              <a:rPr lang="de-DE" sz="1600" dirty="0"/>
              <a:t>Ich fertige regelmäßig meine Hausaufgaben an. Wenn ich mal eine Hausaufgabe vergesse, sage ich das dem Lehrer und zeige ich sie am nächsten Tag nach.</a:t>
            </a:r>
          </a:p>
          <a:p>
            <a:r>
              <a:rPr lang="de-DE" sz="1600" dirty="0"/>
              <a:t>Nicht nachgereichte Hausaufgaben hole ich jeweils nach Rücksprache mit den Eltern zu einem festgelegten Zeitpunkt nach.</a:t>
            </a:r>
          </a:p>
          <a:p>
            <a:endParaRPr lang="de-DE" sz="1600" dirty="0"/>
          </a:p>
          <a:p>
            <a:endParaRPr lang="de-DE" sz="1600" dirty="0"/>
          </a:p>
        </p:txBody>
      </p:sp>
    </p:spTree>
    <p:extLst>
      <p:ext uri="{BB962C8B-B14F-4D97-AF65-F5344CB8AC3E}">
        <p14:creationId xmlns:p14="http://schemas.microsoft.com/office/powerpoint/2010/main" val="3412019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625474"/>
          </a:xfrm>
        </p:spPr>
        <p:txBody>
          <a:bodyPr>
            <a:noAutofit/>
          </a:bodyPr>
          <a:lstStyle/>
          <a:p>
            <a:br>
              <a:rPr lang="de-DE" dirty="0"/>
            </a:br>
            <a:r>
              <a:rPr lang="de-DE" dirty="0"/>
              <a:t>§7 beschreibt Regeln für den Umgang mit Sachen</a:t>
            </a:r>
          </a:p>
        </p:txBody>
      </p:sp>
      <p:sp>
        <p:nvSpPr>
          <p:cNvPr id="3" name="Inhaltsplatzhalter 2"/>
          <p:cNvSpPr>
            <a:spLocks noGrp="1"/>
          </p:cNvSpPr>
          <p:nvPr>
            <p:ph idx="1"/>
          </p:nvPr>
        </p:nvSpPr>
        <p:spPr>
          <a:xfrm>
            <a:off x="838200" y="1143000"/>
            <a:ext cx="10972800" cy="4572000"/>
          </a:xfrm>
        </p:spPr>
        <p:txBody>
          <a:bodyPr>
            <a:normAutofit/>
          </a:bodyPr>
          <a:lstStyle/>
          <a:p>
            <a:r>
              <a:rPr lang="de-DE" sz="1600" dirty="0"/>
              <a:t>Ich achte das Eigentum der Schule, meiner Mitschüler und das der Erwachsenen.</a:t>
            </a:r>
          </a:p>
          <a:p>
            <a:r>
              <a:rPr lang="de-DE" sz="1600" dirty="0"/>
              <a:t>Ich achte darauf, dass nichts herumliegt und zerstört wird. Fundsachen gebe ich im Sekretariat ab.</a:t>
            </a:r>
          </a:p>
          <a:p>
            <a:r>
              <a:rPr lang="de-DE" sz="1600" dirty="0"/>
              <a:t>Meine Schulsachen behandle ich sorgfältig. Die geliehenen Schulbücher schlage ich ein.</a:t>
            </a:r>
          </a:p>
          <a:p>
            <a:r>
              <a:rPr lang="de-DE" sz="1600" dirty="0"/>
              <a:t>Spielzeug von der </a:t>
            </a:r>
            <a:r>
              <a:rPr lang="de-DE" sz="1600" dirty="0" err="1"/>
              <a:t>Hofpause</a:t>
            </a:r>
            <a:r>
              <a:rPr lang="de-DE" sz="1600" dirty="0"/>
              <a:t> und alle Materialien, die ich im Unterricht oder in der Betreuungszeit nutze, lege ich nach meinem Gebrauch ordentlich an ihren Platz zurück.</a:t>
            </a:r>
          </a:p>
          <a:p>
            <a:r>
              <a:rPr lang="de-DE" sz="1600" dirty="0"/>
              <a:t>Alles was nicht zum Unterricht gehört lasse ich zu Hause. Die Schule übernimmt keine Haftung für beschädigte und verloren gegangene Dinge.</a:t>
            </a:r>
          </a:p>
          <a:p>
            <a:r>
              <a:rPr lang="de-DE" sz="1600" dirty="0"/>
              <a:t>Die Benutzung von Handys, Smartwatches </a:t>
            </a:r>
            <a:r>
              <a:rPr lang="de-DE" sz="1600"/>
              <a:t>und allen </a:t>
            </a:r>
            <a:r>
              <a:rPr lang="de-DE" sz="1600" dirty="0"/>
              <a:t>anderen </a:t>
            </a:r>
            <a:r>
              <a:rPr lang="de-DE" sz="1600"/>
              <a:t>digitalen Endgeräten </a:t>
            </a:r>
            <a:r>
              <a:rPr lang="de-DE" sz="1600" dirty="0"/>
              <a:t>in der Zeit </a:t>
            </a:r>
            <a:r>
              <a:rPr lang="de-DE" sz="1600"/>
              <a:t>von 7.00Uhr – 13.30Uhr </a:t>
            </a:r>
            <a:r>
              <a:rPr lang="de-DE" sz="1600" dirty="0"/>
              <a:t>ist auf dem Schulgelände und im Schulhaus nicht gestattet. Sie befinden sich im Ranzen und sind </a:t>
            </a:r>
            <a:r>
              <a:rPr lang="de-DE" sz="1600" u="sng" dirty="0"/>
              <a:t>vollständig ausgeschaltet</a:t>
            </a:r>
            <a:r>
              <a:rPr lang="de-DE" sz="1600" dirty="0"/>
              <a:t>.</a:t>
            </a:r>
          </a:p>
          <a:p>
            <a:r>
              <a:rPr lang="de-DE" sz="1600" dirty="0"/>
              <a:t>Wenn ich mit dem Fahrrad komme, steige ich am Schultor ab und stelle das Fahrrad in den Fahrradständer. Nach dem Unterricht schiebe ich das Fahrrad bis zum Schultor.</a:t>
            </a:r>
          </a:p>
          <a:p>
            <a:pPr marL="0" indent="0">
              <a:buNone/>
            </a:pPr>
            <a:endParaRPr lang="de-DE" sz="1600" dirty="0"/>
          </a:p>
          <a:p>
            <a:endParaRPr lang="de-DE" sz="1600" dirty="0"/>
          </a:p>
        </p:txBody>
      </p:sp>
    </p:spTree>
    <p:extLst>
      <p:ext uri="{BB962C8B-B14F-4D97-AF65-F5344CB8AC3E}">
        <p14:creationId xmlns:p14="http://schemas.microsoft.com/office/powerpoint/2010/main" val="1293306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625474"/>
          </a:xfrm>
        </p:spPr>
        <p:txBody>
          <a:bodyPr>
            <a:noAutofit/>
          </a:bodyPr>
          <a:lstStyle/>
          <a:p>
            <a:br>
              <a:rPr lang="de-DE" dirty="0"/>
            </a:br>
            <a:r>
              <a:rPr lang="de-DE" dirty="0"/>
              <a:t>§8 beinhaltet Wünsche an die Eltern </a:t>
            </a:r>
          </a:p>
        </p:txBody>
      </p:sp>
      <p:sp>
        <p:nvSpPr>
          <p:cNvPr id="3" name="Inhaltsplatzhalter 2"/>
          <p:cNvSpPr>
            <a:spLocks noGrp="1"/>
          </p:cNvSpPr>
          <p:nvPr>
            <p:ph idx="1"/>
          </p:nvPr>
        </p:nvSpPr>
        <p:spPr>
          <a:xfrm>
            <a:off x="838200" y="1143000"/>
            <a:ext cx="10972800" cy="4572000"/>
          </a:xfrm>
        </p:spPr>
        <p:txBody>
          <a:bodyPr>
            <a:normAutofit/>
          </a:bodyPr>
          <a:lstStyle/>
          <a:p>
            <a:r>
              <a:rPr lang="de-DE" sz="1600" dirty="0"/>
              <a:t>Bitte stellen Sie Ihre Autos auf den Parkplätzen vor dem Schulgelände ab.</a:t>
            </a:r>
          </a:p>
          <a:p>
            <a:r>
              <a:rPr lang="de-DE" sz="1600" dirty="0"/>
              <a:t>Bitte halten Sie beim Bringen oder Abholen Ihrer Kinder die Zufahrt zum Schulgelände frei.</a:t>
            </a:r>
          </a:p>
          <a:p>
            <a:r>
              <a:rPr lang="de-DE" sz="1600" dirty="0"/>
              <a:t>Ihre Kinder sind nun schon „groß“. Bitte verabschieden Sie Ihre Kinder deshalb an der Schultür.</a:t>
            </a:r>
          </a:p>
          <a:p>
            <a:r>
              <a:rPr lang="de-DE" sz="1600" dirty="0"/>
              <a:t>Die Schultür ist während der Unterrichtszeiten aus Sicherheitsgründen geschlossen. </a:t>
            </a:r>
          </a:p>
          <a:p>
            <a:r>
              <a:rPr lang="de-DE" sz="1600" dirty="0"/>
              <a:t>Bitte warten Sie auf dem Schulhof, wenn Sie Ihr Kind abholen.</a:t>
            </a:r>
          </a:p>
          <a:p>
            <a:r>
              <a:rPr lang="de-DE" sz="1600" dirty="0"/>
              <a:t>Schicken Sie Ihr Kind pünktlich zur Schule.</a:t>
            </a:r>
          </a:p>
          <a:p>
            <a:r>
              <a:rPr lang="de-DE" sz="1600" dirty="0"/>
              <a:t>Wenn Ihr Kind krank ist, informieren Sie bitte die Schule bis 8.00 Uhr (7.45 Uhr) des ersten Fehltages.</a:t>
            </a:r>
          </a:p>
          <a:p>
            <a:r>
              <a:rPr lang="de-DE" sz="1600" dirty="0"/>
              <a:t>Geben Sie Ihrem Kind eine schriftliche Entschuldigung für das Fernbleiben mit, wenn es wieder zur Schule kommt.</a:t>
            </a:r>
          </a:p>
          <a:p>
            <a:r>
              <a:rPr lang="de-DE" sz="1600" dirty="0"/>
              <a:t>Bitte teilen Sie uns wichtige, das Kind betreffende Angaben oder Änderungen mit.</a:t>
            </a:r>
          </a:p>
          <a:p>
            <a:r>
              <a:rPr lang="de-DE" sz="1600" dirty="0"/>
              <a:t>                  </a:t>
            </a:r>
            <a:r>
              <a:rPr lang="de-DE" sz="1600" b="1" dirty="0"/>
              <a:t>Wir wünschen uns eine aktive Beteiligung der Eltern am Schulleben!</a:t>
            </a:r>
          </a:p>
          <a:p>
            <a:endParaRPr lang="de-DE" sz="1600" b="1" dirty="0"/>
          </a:p>
        </p:txBody>
      </p:sp>
    </p:spTree>
    <p:extLst>
      <p:ext uri="{BB962C8B-B14F-4D97-AF65-F5344CB8AC3E}">
        <p14:creationId xmlns:p14="http://schemas.microsoft.com/office/powerpoint/2010/main" val="3032789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625474"/>
          </a:xfrm>
        </p:spPr>
        <p:txBody>
          <a:bodyPr>
            <a:noAutofit/>
          </a:bodyPr>
          <a:lstStyle/>
          <a:p>
            <a:br>
              <a:rPr lang="de-DE" dirty="0"/>
            </a:br>
            <a:r>
              <a:rPr lang="de-DE" dirty="0"/>
              <a:t>§9 hält die Regeln für den Sportunterricht fest</a:t>
            </a:r>
          </a:p>
        </p:txBody>
      </p:sp>
      <p:sp>
        <p:nvSpPr>
          <p:cNvPr id="3" name="Inhaltsplatzhalter 2"/>
          <p:cNvSpPr>
            <a:spLocks noGrp="1"/>
          </p:cNvSpPr>
          <p:nvPr>
            <p:ph idx="1"/>
          </p:nvPr>
        </p:nvSpPr>
        <p:spPr>
          <a:xfrm>
            <a:off x="838200" y="1143000"/>
            <a:ext cx="10972800" cy="4572000"/>
          </a:xfrm>
        </p:spPr>
        <p:txBody>
          <a:bodyPr>
            <a:normAutofit/>
          </a:bodyPr>
          <a:lstStyle/>
          <a:p>
            <a:r>
              <a:rPr lang="de-DE" sz="1600" dirty="0"/>
              <a:t>Zum Sportunterricht gehe ich gemeinsam mit dem Sportlehrer und meiner Klasse.</a:t>
            </a:r>
            <a:endParaRPr lang="de-DE" sz="1600" b="1" dirty="0"/>
          </a:p>
          <a:p>
            <a:r>
              <a:rPr lang="de-DE" sz="1600" dirty="0"/>
              <a:t>Auf dem Weg zur Sporthalle gehe ich zügig.</a:t>
            </a:r>
          </a:p>
          <a:p>
            <a:r>
              <a:rPr lang="de-DE" sz="1600" dirty="0"/>
              <a:t>Ich habe immer meine Sportsachen dabei und ziehe mich in den Umkleidekabinen zügig um.</a:t>
            </a:r>
          </a:p>
          <a:p>
            <a:r>
              <a:rPr lang="de-DE" sz="1600" dirty="0"/>
              <a:t>Ich trage keinen Schmuck.</a:t>
            </a:r>
          </a:p>
          <a:p>
            <a:r>
              <a:rPr lang="de-DE" sz="1600" dirty="0"/>
              <a:t>Lange Haare binde ich zu einem Zopf zusammen.</a:t>
            </a:r>
          </a:p>
          <a:p>
            <a:r>
              <a:rPr lang="de-DE" sz="1600" dirty="0"/>
              <a:t>Ich betrete die Sporthalle erst nach Aufforderung durch den Lehrer.</a:t>
            </a:r>
          </a:p>
          <a:p>
            <a:r>
              <a:rPr lang="de-DE" sz="1600" dirty="0"/>
              <a:t>Sportgeräte benutze ich erst nach Aufforderung durch den Lehrer. Dabei beachte ich die erklärten Regeln</a:t>
            </a:r>
          </a:p>
          <a:p>
            <a:r>
              <a:rPr lang="de-DE" sz="1600" dirty="0"/>
              <a:t>Auf dem Sportplatz bewege ich mich im abgesprochenen Raum.</a:t>
            </a:r>
          </a:p>
          <a:p>
            <a:endParaRPr lang="de-DE" sz="1600" dirty="0"/>
          </a:p>
        </p:txBody>
      </p:sp>
    </p:spTree>
    <p:extLst>
      <p:ext uri="{BB962C8B-B14F-4D97-AF65-F5344CB8AC3E}">
        <p14:creationId xmlns:p14="http://schemas.microsoft.com/office/powerpoint/2010/main" val="3886549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625474"/>
          </a:xfrm>
        </p:spPr>
        <p:txBody>
          <a:bodyPr>
            <a:noAutofit/>
          </a:bodyPr>
          <a:lstStyle/>
          <a:p>
            <a:br>
              <a:rPr lang="de-DE" dirty="0"/>
            </a:br>
            <a:r>
              <a:rPr lang="de-DE" dirty="0"/>
              <a:t>§10 sagt was ist, wenn ich diese Regeln einhalte</a:t>
            </a:r>
          </a:p>
        </p:txBody>
      </p:sp>
      <p:sp>
        <p:nvSpPr>
          <p:cNvPr id="3" name="Inhaltsplatzhalter 2"/>
          <p:cNvSpPr>
            <a:spLocks noGrp="1"/>
          </p:cNvSpPr>
          <p:nvPr>
            <p:ph idx="1"/>
          </p:nvPr>
        </p:nvSpPr>
        <p:spPr>
          <a:xfrm>
            <a:off x="838200" y="1143000"/>
            <a:ext cx="10972800" cy="4572000"/>
          </a:xfrm>
        </p:spPr>
        <p:txBody>
          <a:bodyPr>
            <a:normAutofit/>
          </a:bodyPr>
          <a:lstStyle/>
          <a:p>
            <a:r>
              <a:rPr lang="de-DE" sz="1600" dirty="0"/>
              <a:t>Wenn ich alle Regeln stets einhalte und damit ein Vorbild bin, dann werde ich an unserer Schule gewürdigt.</a:t>
            </a:r>
          </a:p>
          <a:p>
            <a:pPr marL="0" indent="0">
              <a:buNone/>
            </a:pPr>
            <a:r>
              <a:rPr lang="de-DE" sz="1600" dirty="0"/>
              <a:t>Eine Auszeichnung kann zum Beispiel sein:</a:t>
            </a:r>
          </a:p>
          <a:p>
            <a:pPr>
              <a:buFontTx/>
              <a:buChar char="-"/>
            </a:pPr>
            <a:r>
              <a:rPr lang="de-DE" sz="1600" dirty="0"/>
              <a:t>Ich werde vom Klassenlehrer schriftlich gelobt und erhalte einen grünen Brief.</a:t>
            </a:r>
          </a:p>
          <a:p>
            <a:pPr>
              <a:buFontTx/>
              <a:buChar char="-"/>
            </a:pPr>
            <a:r>
              <a:rPr lang="de-DE" sz="1600" dirty="0"/>
              <a:t>Ich erhalte zum Zeugnis eine Urkunde der Schulleiterin.</a:t>
            </a:r>
          </a:p>
          <a:p>
            <a:pPr>
              <a:buFontTx/>
              <a:buChar char="-"/>
            </a:pPr>
            <a:r>
              <a:rPr lang="de-DE" sz="1600" dirty="0"/>
              <a:t>Ich gehöre zur Auszeichnungsgruppe der Schule.</a:t>
            </a:r>
          </a:p>
        </p:txBody>
      </p:sp>
    </p:spTree>
    <p:extLst>
      <p:ext uri="{BB962C8B-B14F-4D97-AF65-F5344CB8AC3E}">
        <p14:creationId xmlns:p14="http://schemas.microsoft.com/office/powerpoint/2010/main" val="1046936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930274"/>
          </a:xfrm>
        </p:spPr>
        <p:txBody>
          <a:bodyPr>
            <a:noAutofit/>
          </a:bodyPr>
          <a:lstStyle/>
          <a:p>
            <a:br>
              <a:rPr lang="de-DE" dirty="0"/>
            </a:br>
            <a:r>
              <a:rPr lang="de-DE" dirty="0"/>
              <a:t>§11 sagt was ist, wenn ich es nicht schaffe, diese Regeln</a:t>
            </a:r>
            <a:br>
              <a:rPr lang="de-DE" dirty="0"/>
            </a:br>
            <a:r>
              <a:rPr lang="de-DE" dirty="0"/>
              <a:t>       einzuhalten</a:t>
            </a:r>
          </a:p>
        </p:txBody>
      </p:sp>
      <p:sp>
        <p:nvSpPr>
          <p:cNvPr id="3" name="Inhaltsplatzhalter 2"/>
          <p:cNvSpPr>
            <a:spLocks noGrp="1"/>
          </p:cNvSpPr>
          <p:nvPr>
            <p:ph idx="1"/>
          </p:nvPr>
        </p:nvSpPr>
        <p:spPr>
          <a:xfrm>
            <a:off x="838200" y="1308847"/>
            <a:ext cx="10972800" cy="4572000"/>
          </a:xfrm>
        </p:spPr>
        <p:txBody>
          <a:bodyPr>
            <a:normAutofit/>
          </a:bodyPr>
          <a:lstStyle/>
          <a:p>
            <a:r>
              <a:rPr lang="de-DE" sz="1600" dirty="0"/>
              <a:t>Wenn ich es oft nicht schaffe, diese Regeln einzuhalten, soll ich über eine Verbesserung meines Verhaltens nachdenken. </a:t>
            </a:r>
          </a:p>
          <a:p>
            <a:pPr marL="0" indent="0">
              <a:buNone/>
            </a:pPr>
            <a:r>
              <a:rPr lang="de-DE" sz="1600" dirty="0"/>
              <a:t>Dabei wird mir helfen:</a:t>
            </a:r>
          </a:p>
          <a:p>
            <a:pPr>
              <a:buFontTx/>
              <a:buChar char="-"/>
            </a:pPr>
            <a:r>
              <a:rPr lang="de-DE" sz="1600" dirty="0"/>
              <a:t>ein Gespräch mit meinen Eltern.</a:t>
            </a:r>
          </a:p>
          <a:p>
            <a:pPr>
              <a:buFontTx/>
              <a:buChar char="-"/>
            </a:pPr>
            <a:r>
              <a:rPr lang="de-DE" sz="1600" dirty="0"/>
              <a:t>eine angemessene Entschuldigung.</a:t>
            </a:r>
          </a:p>
          <a:p>
            <a:pPr>
              <a:buFontTx/>
              <a:buChar char="-"/>
            </a:pPr>
            <a:r>
              <a:rPr lang="de-DE" sz="1600" dirty="0"/>
              <a:t>das Aufschreiben oder Aufmalen von Gedanken zu dem Vorfall</a:t>
            </a:r>
          </a:p>
          <a:p>
            <a:pPr>
              <a:buFontTx/>
              <a:buChar char="-"/>
            </a:pPr>
            <a:r>
              <a:rPr lang="de-DE" sz="1600" dirty="0"/>
              <a:t>Ersetzen des Schadens</a:t>
            </a:r>
          </a:p>
          <a:p>
            <a:pPr>
              <a:buFontTx/>
              <a:buChar char="-"/>
            </a:pPr>
            <a:r>
              <a:rPr lang="de-DE" sz="1600" dirty="0"/>
              <a:t>eine schriftliche Benachrichtigung meiner Eltern in Form eines Briefes. (weißer Brief, gelber Brief, roter Brief)</a:t>
            </a:r>
          </a:p>
          <a:p>
            <a:pPr>
              <a:buFontTx/>
              <a:buChar char="-"/>
            </a:pPr>
            <a:r>
              <a:rPr lang="de-DE" sz="1600" dirty="0"/>
              <a:t>Einladung und Stellungnahme vor der Versammlung der Klassensprecher</a:t>
            </a:r>
          </a:p>
          <a:p>
            <a:pPr marL="0" indent="0">
              <a:buNone/>
            </a:pPr>
            <a:endParaRPr lang="de-DE" sz="1600" dirty="0"/>
          </a:p>
          <a:p>
            <a:endParaRPr lang="de-DE" sz="1600" dirty="0"/>
          </a:p>
        </p:txBody>
      </p:sp>
    </p:spTree>
    <p:extLst>
      <p:ext uri="{BB962C8B-B14F-4D97-AF65-F5344CB8AC3E}">
        <p14:creationId xmlns:p14="http://schemas.microsoft.com/office/powerpoint/2010/main" val="239308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47800" y="533400"/>
            <a:ext cx="9220200" cy="1295400"/>
          </a:xfrm>
        </p:spPr>
        <p:txBody>
          <a:bodyPr>
            <a:noAutofit/>
          </a:bodyPr>
          <a:lstStyle/>
          <a:p>
            <a:pPr algn="l" defTabSz="914400">
              <a:spcBef>
                <a:spcPct val="0"/>
              </a:spcBef>
              <a:buNone/>
            </a:pPr>
            <a:r>
              <a:rPr lang="de-DE" sz="1800" b="1" dirty="0"/>
              <a:t>Das Hausrecht übt die Schulleitung aus.</a:t>
            </a:r>
            <a:br>
              <a:rPr lang="de-DE" sz="1800" b="1" dirty="0"/>
            </a:br>
            <a:br>
              <a:rPr lang="de-DE" sz="1800" dirty="0"/>
            </a:br>
            <a:r>
              <a:rPr lang="de-DE" sz="1800" dirty="0"/>
              <a:t>Gäste der Schule werden gebeten, sich im Sekretariat anzumelden</a:t>
            </a:r>
            <a:br>
              <a:rPr lang="de-DE" sz="1800" dirty="0"/>
            </a:br>
            <a:endParaRPr lang="de-DE" sz="1800" dirty="0"/>
          </a:p>
        </p:txBody>
      </p:sp>
      <p:sp>
        <p:nvSpPr>
          <p:cNvPr id="3" name="Textplatzhalter 2"/>
          <p:cNvSpPr>
            <a:spLocks noGrp="1"/>
          </p:cNvSpPr>
          <p:nvPr>
            <p:ph type="body" idx="1"/>
          </p:nvPr>
        </p:nvSpPr>
        <p:spPr/>
        <p:txBody>
          <a:bodyPr>
            <a:normAutofit lnSpcReduction="10000"/>
          </a:bodyPr>
          <a:lstStyle/>
          <a:p>
            <a:pPr marL="0" indent="0" algn="l" defTabSz="914400">
              <a:spcBef>
                <a:spcPts val="1800"/>
              </a:spcBef>
              <a:buNone/>
            </a:pPr>
            <a:r>
              <a:rPr lang="de-DE" dirty="0">
                <a:solidFill>
                  <a:srgbClr val="404040"/>
                </a:solidFill>
                <a:latin typeface="Times New Roman"/>
              </a:rPr>
              <a:t>Diese Hausordnung ist ab dem </a:t>
            </a:r>
          </a:p>
          <a:p>
            <a:pPr marL="0" indent="0" algn="l" defTabSz="914400">
              <a:spcBef>
                <a:spcPts val="1800"/>
              </a:spcBef>
              <a:buNone/>
            </a:pPr>
            <a:r>
              <a:rPr lang="de-DE" dirty="0">
                <a:solidFill>
                  <a:srgbClr val="404040"/>
                </a:solidFill>
                <a:latin typeface="Times New Roman"/>
              </a:rPr>
              <a:t>01.08.2017 wirksam.</a:t>
            </a:r>
            <a:endParaRPr lang="de-DE" dirty="0"/>
          </a:p>
        </p:txBody>
      </p:sp>
    </p:spTree>
    <p:extLst>
      <p:ext uri="{BB962C8B-B14F-4D97-AF65-F5344CB8AC3E}">
        <p14:creationId xmlns:p14="http://schemas.microsoft.com/office/powerpoint/2010/main" val="874255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701674"/>
          </a:xfrm>
        </p:spPr>
        <p:txBody>
          <a:bodyPr/>
          <a:lstStyle/>
          <a:p>
            <a:r>
              <a:rPr lang="de-DE" dirty="0"/>
              <a:t>Inhalt</a:t>
            </a:r>
          </a:p>
        </p:txBody>
      </p:sp>
      <p:sp>
        <p:nvSpPr>
          <p:cNvPr id="3" name="Inhaltsplatzhalter 2"/>
          <p:cNvSpPr>
            <a:spLocks noGrp="1"/>
          </p:cNvSpPr>
          <p:nvPr>
            <p:ph idx="1"/>
          </p:nvPr>
        </p:nvSpPr>
        <p:spPr>
          <a:xfrm>
            <a:off x="1524000" y="1066800"/>
            <a:ext cx="10287000" cy="4800600"/>
          </a:xfrm>
        </p:spPr>
        <p:txBody>
          <a:bodyPr>
            <a:normAutofit fontScale="92500" lnSpcReduction="10000"/>
          </a:bodyPr>
          <a:lstStyle/>
          <a:p>
            <a:pPr marL="0" indent="0">
              <a:buNone/>
            </a:pPr>
            <a:r>
              <a:rPr lang="de-DE" sz="1900" b="1" dirty="0"/>
              <a:t>§ 1      legt Allgemeines zur Hausordnung fest</a:t>
            </a:r>
          </a:p>
          <a:p>
            <a:pPr marL="0" indent="0">
              <a:buNone/>
            </a:pPr>
            <a:r>
              <a:rPr lang="de-DE" sz="1900" b="1" dirty="0"/>
              <a:t>§ 2      regelt ein friedliches Miteinander</a:t>
            </a:r>
          </a:p>
          <a:p>
            <a:pPr marL="0" indent="0">
              <a:buNone/>
            </a:pPr>
            <a:r>
              <a:rPr lang="de-DE" sz="1900" b="1" dirty="0"/>
              <a:t>§ 3      erklärt, welche Regeln gelten, wenn es doch mal Streit gibt</a:t>
            </a:r>
          </a:p>
          <a:p>
            <a:pPr marL="0" indent="0">
              <a:buNone/>
            </a:pPr>
            <a:r>
              <a:rPr lang="de-DE" sz="1900" b="1" dirty="0"/>
              <a:t>§ 4      trifft Festlegung für Unterrichtszeiten und die Pausen</a:t>
            </a:r>
          </a:p>
          <a:p>
            <a:pPr marL="0" indent="0">
              <a:buNone/>
            </a:pPr>
            <a:r>
              <a:rPr lang="de-DE" sz="1900" b="1" dirty="0"/>
              <a:t>§ 5      beschreibt Regeln für ein sauberes und sicheres Schulhaus und Schulgelände</a:t>
            </a:r>
          </a:p>
          <a:p>
            <a:pPr marL="0" indent="0">
              <a:buNone/>
            </a:pPr>
            <a:r>
              <a:rPr lang="de-DE" sz="1900" b="1" dirty="0"/>
              <a:t>§ 6     legt Regeln für den Unterricht fest</a:t>
            </a:r>
          </a:p>
          <a:p>
            <a:pPr marL="0" indent="0">
              <a:buNone/>
            </a:pPr>
            <a:r>
              <a:rPr lang="de-DE" sz="1900" b="1" dirty="0"/>
              <a:t>§ 7     beschreibt Regeln für den Umgang mit Sachen </a:t>
            </a:r>
          </a:p>
          <a:p>
            <a:pPr marL="0" indent="0">
              <a:buNone/>
            </a:pPr>
            <a:r>
              <a:rPr lang="de-DE" sz="1900" b="1" dirty="0"/>
              <a:t>§ 8     beinhaltet Wünsche an die Eltern </a:t>
            </a:r>
          </a:p>
          <a:p>
            <a:pPr marL="0" indent="0">
              <a:buNone/>
            </a:pPr>
            <a:r>
              <a:rPr lang="de-DE" sz="1900" b="1" dirty="0"/>
              <a:t>§ 9      hält die Regeln für den Sportunterricht fest</a:t>
            </a:r>
          </a:p>
          <a:p>
            <a:pPr marL="0" indent="0">
              <a:buNone/>
            </a:pPr>
            <a:r>
              <a:rPr lang="de-DE" sz="1900" b="1" dirty="0"/>
              <a:t>§ 10    sagt was ist, wenn ich diese Regeln einhalte</a:t>
            </a:r>
          </a:p>
          <a:p>
            <a:pPr marL="0" indent="0">
              <a:buNone/>
            </a:pPr>
            <a:r>
              <a:rPr lang="de-DE" sz="1900" b="1" dirty="0"/>
              <a:t>§ 11    sagt was ist, wenn ich es nicht schaffe, diese Regel einzuhalten</a:t>
            </a:r>
          </a:p>
          <a:p>
            <a:endParaRPr lang="de-DE" dirty="0"/>
          </a:p>
          <a:p>
            <a:pPr marL="0" indent="0">
              <a:buNone/>
            </a:pPr>
            <a:endParaRPr lang="de-DE" dirty="0"/>
          </a:p>
        </p:txBody>
      </p:sp>
    </p:spTree>
    <p:extLst>
      <p:ext uri="{BB962C8B-B14F-4D97-AF65-F5344CB8AC3E}">
        <p14:creationId xmlns:p14="http://schemas.microsoft.com/office/powerpoint/2010/main" val="2200335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701674"/>
          </a:xfrm>
        </p:spPr>
        <p:txBody>
          <a:bodyPr/>
          <a:lstStyle/>
          <a:p>
            <a:r>
              <a:rPr lang="de-DE" dirty="0"/>
              <a:t>§1 legt Allgemeines zur Hausordnung fest</a:t>
            </a:r>
          </a:p>
        </p:txBody>
      </p:sp>
      <p:sp>
        <p:nvSpPr>
          <p:cNvPr id="3" name="Inhaltsplatzhalter 2"/>
          <p:cNvSpPr>
            <a:spLocks noGrp="1"/>
          </p:cNvSpPr>
          <p:nvPr>
            <p:ph idx="1"/>
          </p:nvPr>
        </p:nvSpPr>
        <p:spPr>
          <a:xfrm>
            <a:off x="838200" y="1066800"/>
            <a:ext cx="10972800" cy="4800600"/>
          </a:xfrm>
        </p:spPr>
        <p:txBody>
          <a:bodyPr/>
          <a:lstStyle/>
          <a:p>
            <a:pPr marL="0" indent="0">
              <a:buNone/>
            </a:pPr>
            <a:r>
              <a:rPr lang="de-DE" sz="1600" dirty="0"/>
              <a:t>Unsere Schule ist ein Gebäude, in dem viele Menschen viele Stunden gemeinsam verbringen.</a:t>
            </a:r>
          </a:p>
          <a:p>
            <a:pPr marL="0" indent="0">
              <a:buNone/>
            </a:pPr>
            <a:r>
              <a:rPr lang="de-DE" sz="1600" dirty="0"/>
              <a:t>Wir kommen alle gern zur Schule und fühlen uns hier sicher und wohl.</a:t>
            </a:r>
          </a:p>
          <a:p>
            <a:pPr marL="0" indent="0">
              <a:buNone/>
            </a:pPr>
            <a:r>
              <a:rPr lang="de-DE" sz="1600" dirty="0"/>
              <a:t>Unsere Schule bietet allen Schülerinnen und Schülern die Möglichkeit, sich individuell zu entwickeln und mit Freude zu lernen.</a:t>
            </a:r>
          </a:p>
          <a:p>
            <a:pPr marL="0" indent="0">
              <a:buNone/>
            </a:pPr>
            <a:r>
              <a:rPr lang="de-DE" sz="1600" dirty="0"/>
              <a:t>In unserer Schule ist es friedlich.</a:t>
            </a:r>
          </a:p>
          <a:p>
            <a:pPr marL="0" indent="0">
              <a:buNone/>
            </a:pPr>
            <a:r>
              <a:rPr lang="de-DE" sz="1600" dirty="0"/>
              <a:t>Dabei nehmen wir Rücksicht, helfen anderen und verletzten niemanden durch Worte und Taten.</a:t>
            </a:r>
          </a:p>
          <a:p>
            <a:pPr marL="0" indent="0">
              <a:buNone/>
            </a:pPr>
            <a:r>
              <a:rPr lang="de-DE" sz="1600" dirty="0"/>
              <a:t>Alle werden mit Achtung behandelt.</a:t>
            </a:r>
          </a:p>
          <a:p>
            <a:pPr marL="0" indent="0">
              <a:buNone/>
            </a:pPr>
            <a:r>
              <a:rPr lang="de-DE" sz="1600" dirty="0"/>
              <a:t>Alle bekommen die Möglichkeit, entsprechend ihren Fähigkeiten, so viel wie möglich zu lernen.</a:t>
            </a:r>
          </a:p>
          <a:p>
            <a:pPr marL="0" indent="0">
              <a:buNone/>
            </a:pPr>
            <a:r>
              <a:rPr lang="de-DE" sz="1600" dirty="0"/>
              <a:t>Wir grüßen einander.</a:t>
            </a:r>
          </a:p>
          <a:p>
            <a:pPr marL="0" indent="0">
              <a:buNone/>
            </a:pPr>
            <a:r>
              <a:rPr lang="de-DE" sz="1600" dirty="0"/>
              <a:t>Wir sind alle für die Sauberkeit in unserer Schule mitverantwortlich.</a:t>
            </a:r>
          </a:p>
          <a:p>
            <a:pPr marL="0" indent="0">
              <a:buNone/>
            </a:pPr>
            <a:endParaRPr lang="de-DE" dirty="0"/>
          </a:p>
          <a:p>
            <a:pPr marL="0" indent="0">
              <a:buNone/>
            </a:pPr>
            <a:endParaRPr lang="de-DE" dirty="0"/>
          </a:p>
        </p:txBody>
      </p:sp>
    </p:spTree>
    <p:extLst>
      <p:ext uri="{BB962C8B-B14F-4D97-AF65-F5344CB8AC3E}">
        <p14:creationId xmlns:p14="http://schemas.microsoft.com/office/powerpoint/2010/main" val="878669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701674"/>
          </a:xfrm>
        </p:spPr>
        <p:txBody>
          <a:bodyPr/>
          <a:lstStyle/>
          <a:p>
            <a:r>
              <a:rPr lang="de-DE" dirty="0"/>
              <a:t>§2 regelt ein friedliches Miteinander</a:t>
            </a:r>
          </a:p>
        </p:txBody>
      </p:sp>
      <p:sp>
        <p:nvSpPr>
          <p:cNvPr id="3" name="Inhaltsplatzhalter 2"/>
          <p:cNvSpPr>
            <a:spLocks noGrp="1"/>
          </p:cNvSpPr>
          <p:nvPr>
            <p:ph idx="1"/>
          </p:nvPr>
        </p:nvSpPr>
        <p:spPr>
          <a:xfrm>
            <a:off x="838200" y="1066800"/>
            <a:ext cx="10972800" cy="4800600"/>
          </a:xfrm>
        </p:spPr>
        <p:txBody>
          <a:bodyPr>
            <a:normAutofit/>
          </a:bodyPr>
          <a:lstStyle/>
          <a:p>
            <a:r>
              <a:rPr lang="de-DE" sz="1600" dirty="0"/>
              <a:t>Beim täglichen Miteinander achte ich darauf, mich fair und rücksichtsvoll zu verhalten.</a:t>
            </a:r>
          </a:p>
          <a:p>
            <a:r>
              <a:rPr lang="de-DE" sz="1600" dirty="0"/>
              <a:t>Ich schütze und unterstütze Schwächere.</a:t>
            </a:r>
          </a:p>
          <a:p>
            <a:r>
              <a:rPr lang="de-DE" sz="1600" dirty="0"/>
              <a:t>Im Schulgebäude und in den Klassenräumen </a:t>
            </a:r>
            <a:r>
              <a:rPr lang="de-DE" sz="1600" u="sng" dirty="0"/>
              <a:t>gehe</a:t>
            </a:r>
            <a:r>
              <a:rPr lang="de-DE" sz="1600" dirty="0"/>
              <a:t> ich.</a:t>
            </a:r>
          </a:p>
          <a:p>
            <a:r>
              <a:rPr lang="de-DE" sz="1600" dirty="0"/>
              <a:t>Ich sage „bitte“ und „danke“.</a:t>
            </a:r>
          </a:p>
          <a:p>
            <a:r>
              <a:rPr lang="de-DE" sz="1600" dirty="0"/>
              <a:t>Ich bin hilfsbereit.</a:t>
            </a:r>
          </a:p>
          <a:p>
            <a:r>
              <a:rPr lang="de-DE" sz="1600" dirty="0"/>
              <a:t>Ich stehe dazu, wenn mir ein Missgeschick passiert.</a:t>
            </a:r>
          </a:p>
          <a:p>
            <a:r>
              <a:rPr lang="de-DE" sz="1600" dirty="0"/>
              <a:t>Ich spreche höflich mit allen Kindern und Erwachsenen.</a:t>
            </a:r>
          </a:p>
          <a:p>
            <a:r>
              <a:rPr lang="de-DE" sz="1600" dirty="0"/>
              <a:t>Ich bringe keine Gegenstände mit in die Schule, die andere verletzen können, dazu zählen Taschenmesser, Waffen jeder Art, Feuerzeug, Streichhölzer, Feuerwerkskörper </a:t>
            </a:r>
            <a:r>
              <a:rPr lang="de-DE" sz="1600" dirty="0" err="1"/>
              <a:t>u.ä.</a:t>
            </a:r>
            <a:endParaRPr lang="de-DE" sz="1600" dirty="0"/>
          </a:p>
          <a:p>
            <a:pPr marL="0" indent="0">
              <a:buNone/>
            </a:pPr>
            <a:endParaRPr lang="de-DE" sz="1200" dirty="0"/>
          </a:p>
          <a:p>
            <a:pPr marL="0" indent="0">
              <a:buNone/>
            </a:pPr>
            <a:endParaRPr lang="de-DE" dirty="0"/>
          </a:p>
          <a:p>
            <a:pPr marL="0" indent="0">
              <a:buNone/>
            </a:pPr>
            <a:endParaRPr lang="de-DE" dirty="0"/>
          </a:p>
          <a:p>
            <a:pPr marL="0" indent="0">
              <a:buNone/>
            </a:pPr>
            <a:endParaRPr lang="de-DE" dirty="0"/>
          </a:p>
          <a:p>
            <a:pPr marL="0" indent="0">
              <a:buNone/>
            </a:pPr>
            <a:endParaRPr lang="de-DE" dirty="0"/>
          </a:p>
        </p:txBody>
      </p:sp>
    </p:spTree>
    <p:extLst>
      <p:ext uri="{BB962C8B-B14F-4D97-AF65-F5344CB8AC3E}">
        <p14:creationId xmlns:p14="http://schemas.microsoft.com/office/powerpoint/2010/main" val="908757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701674"/>
          </a:xfrm>
        </p:spPr>
        <p:txBody>
          <a:bodyPr/>
          <a:lstStyle/>
          <a:p>
            <a:r>
              <a:rPr lang="de-DE" dirty="0"/>
              <a:t>§2 regelt ein friedliches Miteinander</a:t>
            </a:r>
          </a:p>
        </p:txBody>
      </p:sp>
      <p:sp>
        <p:nvSpPr>
          <p:cNvPr id="3" name="Inhaltsplatzhalter 2"/>
          <p:cNvSpPr>
            <a:spLocks noGrp="1"/>
          </p:cNvSpPr>
          <p:nvPr>
            <p:ph idx="1"/>
          </p:nvPr>
        </p:nvSpPr>
        <p:spPr>
          <a:xfrm>
            <a:off x="838200" y="1066800"/>
            <a:ext cx="10972800" cy="4800600"/>
          </a:xfrm>
        </p:spPr>
        <p:txBody>
          <a:bodyPr>
            <a:normAutofit/>
          </a:bodyPr>
          <a:lstStyle/>
          <a:p>
            <a:r>
              <a:rPr lang="de-DE" sz="1600" dirty="0"/>
              <a:t>Ich leiste den Anweisungen aller schulischen Mitarbeiter Folge.</a:t>
            </a:r>
          </a:p>
          <a:p>
            <a:r>
              <a:rPr lang="de-DE" sz="1600" b="1" dirty="0"/>
              <a:t>Goldene Regel  </a:t>
            </a:r>
          </a:p>
          <a:p>
            <a:pPr>
              <a:buFontTx/>
              <a:buChar char="-"/>
            </a:pPr>
            <a:r>
              <a:rPr lang="de-DE" sz="1600" dirty="0"/>
              <a:t>Wenn mich jemand provoziert, versuche ich wegzugehen oder wegzuhören.</a:t>
            </a:r>
          </a:p>
          <a:p>
            <a:pPr>
              <a:buFontTx/>
              <a:buChar char="-"/>
            </a:pPr>
            <a:r>
              <a:rPr lang="de-DE" sz="1600" dirty="0"/>
              <a:t>Wenn es mir zu viel wird, sage ich „Stopp!“</a:t>
            </a:r>
          </a:p>
          <a:p>
            <a:pPr>
              <a:buFontTx/>
              <a:buChar char="-"/>
            </a:pPr>
            <a:r>
              <a:rPr lang="de-DE" sz="1600" dirty="0"/>
              <a:t>Wenn der andere „Stopp!“ sagt, höre ich auf.</a:t>
            </a:r>
          </a:p>
          <a:p>
            <a:pPr>
              <a:buFontTx/>
              <a:buChar char="-"/>
            </a:pPr>
            <a:r>
              <a:rPr lang="de-DE" sz="1600" dirty="0"/>
              <a:t>Ich kläre einen Streit immer mit Worten.</a:t>
            </a:r>
          </a:p>
          <a:p>
            <a:pPr>
              <a:buFontTx/>
              <a:buChar char="-"/>
            </a:pPr>
            <a:r>
              <a:rPr lang="de-DE" sz="1600" dirty="0"/>
              <a:t>Bei einem Problem, das ich allein nicht lösen kann, wende ich mich an einen schulischen Mitarbeiter.</a:t>
            </a:r>
          </a:p>
          <a:p>
            <a:pPr marL="0" indent="0">
              <a:buNone/>
            </a:pPr>
            <a:endParaRPr lang="de-DE" dirty="0"/>
          </a:p>
          <a:p>
            <a:pPr marL="0" indent="0">
              <a:buNone/>
            </a:pPr>
            <a:endParaRPr lang="de-DE" dirty="0"/>
          </a:p>
        </p:txBody>
      </p:sp>
    </p:spTree>
    <p:extLst>
      <p:ext uri="{BB962C8B-B14F-4D97-AF65-F5344CB8AC3E}">
        <p14:creationId xmlns:p14="http://schemas.microsoft.com/office/powerpoint/2010/main" val="1951182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52400"/>
            <a:ext cx="9829800" cy="914400"/>
          </a:xfrm>
        </p:spPr>
        <p:txBody>
          <a:bodyPr>
            <a:noAutofit/>
          </a:bodyPr>
          <a:lstStyle/>
          <a:p>
            <a:r>
              <a:rPr lang="de-DE" dirty="0"/>
              <a:t>§3 erklärt, welche Regeln gelten, wenn es doch mal </a:t>
            </a:r>
            <a:br>
              <a:rPr lang="de-DE" dirty="0"/>
            </a:br>
            <a:r>
              <a:rPr lang="de-DE" dirty="0"/>
              <a:t>     Streit gibt</a:t>
            </a:r>
          </a:p>
        </p:txBody>
      </p:sp>
      <p:sp>
        <p:nvSpPr>
          <p:cNvPr id="3" name="Inhaltsplatzhalter 2"/>
          <p:cNvSpPr>
            <a:spLocks noGrp="1"/>
          </p:cNvSpPr>
          <p:nvPr>
            <p:ph idx="1"/>
          </p:nvPr>
        </p:nvSpPr>
        <p:spPr>
          <a:xfrm>
            <a:off x="838200" y="1066800"/>
            <a:ext cx="10972800" cy="4800600"/>
          </a:xfrm>
        </p:spPr>
        <p:txBody>
          <a:bodyPr>
            <a:normAutofit/>
          </a:bodyPr>
          <a:lstStyle/>
          <a:p>
            <a:r>
              <a:rPr lang="de-DE" sz="1600" dirty="0"/>
              <a:t>Ich streite mit anderen, indem ich mit ihnen rede.</a:t>
            </a:r>
          </a:p>
          <a:p>
            <a:r>
              <a:rPr lang="de-DE" sz="1600" dirty="0"/>
              <a:t>Ich achte darauf, dass jedes Kind seine Meinung haben darf.</a:t>
            </a:r>
          </a:p>
          <a:p>
            <a:r>
              <a:rPr lang="de-DE" sz="1600" dirty="0"/>
              <a:t>Ich lasse die anderen Kinder ausreden.</a:t>
            </a:r>
          </a:p>
          <a:p>
            <a:r>
              <a:rPr lang="de-DE" sz="1600" dirty="0"/>
              <a:t>Ich darf Sorgen offen aussprechen.</a:t>
            </a:r>
          </a:p>
          <a:p>
            <a:r>
              <a:rPr lang="de-DE" sz="1600" dirty="0"/>
              <a:t>Alle Vorschläge, die zur Streitlösung gemacht werden, überdenke ich gleichberechtigt.</a:t>
            </a:r>
          </a:p>
          <a:p>
            <a:r>
              <a:rPr lang="de-DE" sz="1600" dirty="0"/>
              <a:t>Ich weiß, wer Kompromisse eingehen kann, verdient Anerkennung.</a:t>
            </a:r>
          </a:p>
          <a:p>
            <a:r>
              <a:rPr lang="de-DE" sz="1600" dirty="0"/>
              <a:t>Schwierige Streits verhandle ich besser erst, wenn sich alle beruhigt haben.</a:t>
            </a:r>
          </a:p>
          <a:p>
            <a:r>
              <a:rPr lang="de-DE" sz="1600" dirty="0"/>
              <a:t>Ich möchte einen Streit mit Versöhnung beenden.</a:t>
            </a:r>
          </a:p>
          <a:p>
            <a:endParaRPr lang="de-DE" dirty="0"/>
          </a:p>
        </p:txBody>
      </p:sp>
    </p:spTree>
    <p:extLst>
      <p:ext uri="{BB962C8B-B14F-4D97-AF65-F5344CB8AC3E}">
        <p14:creationId xmlns:p14="http://schemas.microsoft.com/office/powerpoint/2010/main" val="2329283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701674"/>
          </a:xfrm>
        </p:spPr>
        <p:txBody>
          <a:bodyPr/>
          <a:lstStyle/>
          <a:p>
            <a:r>
              <a:rPr lang="de-DE" dirty="0"/>
              <a:t>§4 trifft Festlegungen für Unterrichtszeiten und die Pausen</a:t>
            </a:r>
          </a:p>
        </p:txBody>
      </p:sp>
      <p:sp>
        <p:nvSpPr>
          <p:cNvPr id="3" name="Inhaltsplatzhalter 2"/>
          <p:cNvSpPr>
            <a:spLocks noGrp="1"/>
          </p:cNvSpPr>
          <p:nvPr>
            <p:ph idx="1"/>
          </p:nvPr>
        </p:nvSpPr>
        <p:spPr>
          <a:xfrm>
            <a:off x="838200" y="1066800"/>
            <a:ext cx="10972800" cy="4800600"/>
          </a:xfrm>
        </p:spPr>
        <p:txBody>
          <a:bodyPr/>
          <a:lstStyle/>
          <a:p>
            <a:r>
              <a:rPr lang="de-DE" sz="1600" dirty="0"/>
              <a:t>Die Schule öffnet um 7.00 Uhr.</a:t>
            </a:r>
          </a:p>
          <a:p>
            <a:r>
              <a:rPr lang="de-DE" sz="1600" dirty="0"/>
              <a:t>Ich begebe mich in meinen Klassenraum und bereite mich auf die erste Stunde vor.</a:t>
            </a:r>
          </a:p>
          <a:p>
            <a:r>
              <a:rPr lang="de-DE" sz="1600" dirty="0"/>
              <a:t>Ich komme pünktlich zur Schule, das bedeutet spätestens zehn Minuten vor Unterrichtsbeginn.</a:t>
            </a:r>
          </a:p>
          <a:p>
            <a:r>
              <a:rPr lang="de-DE" sz="1600" u="sng" dirty="0"/>
              <a:t>Unterrichts- und Pausenzeiten</a:t>
            </a:r>
          </a:p>
          <a:p>
            <a:pPr marL="0" indent="0">
              <a:buNone/>
            </a:pPr>
            <a:r>
              <a:rPr lang="de-DE" u="sng" dirty="0"/>
              <a:t> </a:t>
            </a:r>
          </a:p>
        </p:txBody>
      </p:sp>
      <p:graphicFrame>
        <p:nvGraphicFramePr>
          <p:cNvPr id="4" name="Tabelle 3"/>
          <p:cNvGraphicFramePr>
            <a:graphicFrameLocks noGrp="1"/>
          </p:cNvGraphicFramePr>
          <p:nvPr>
            <p:extLst>
              <p:ext uri="{D42A27DB-BD31-4B8C-83A1-F6EECF244321}">
                <p14:modId xmlns:p14="http://schemas.microsoft.com/office/powerpoint/2010/main" val="3565713442"/>
              </p:ext>
            </p:extLst>
          </p:nvPr>
        </p:nvGraphicFramePr>
        <p:xfrm>
          <a:off x="1524000" y="2743200"/>
          <a:ext cx="8128000" cy="3256280"/>
        </p:xfrm>
        <a:graphic>
          <a:graphicData uri="http://schemas.openxmlformats.org/drawingml/2006/table">
            <a:tbl>
              <a:tblPr firstRow="1" bandRow="1">
                <a:tableStyleId>{5C22544A-7EE6-4342-B048-85BDC9FD1C3A}</a:tableStyleId>
              </a:tblPr>
              <a:tblGrid>
                <a:gridCol w="2667000">
                  <a:extLst>
                    <a:ext uri="{9D8B030D-6E8A-4147-A177-3AD203B41FA5}">
                      <a16:colId xmlns:a16="http://schemas.microsoft.com/office/drawing/2014/main" val="20000"/>
                    </a:ext>
                  </a:extLst>
                </a:gridCol>
                <a:gridCol w="5461000">
                  <a:extLst>
                    <a:ext uri="{9D8B030D-6E8A-4147-A177-3AD203B41FA5}">
                      <a16:colId xmlns:a16="http://schemas.microsoft.com/office/drawing/2014/main" val="20001"/>
                    </a:ext>
                  </a:extLst>
                </a:gridCol>
              </a:tblGrid>
              <a:tr h="370840">
                <a:tc>
                  <a:txBody>
                    <a:bodyPr/>
                    <a:lstStyle/>
                    <a:p>
                      <a:r>
                        <a:rPr lang="de-DE" sz="1600" dirty="0"/>
                        <a:t> Zeit</a:t>
                      </a:r>
                    </a:p>
                  </a:txBody>
                  <a:tcPr/>
                </a:tc>
                <a:tc>
                  <a:txBody>
                    <a:bodyPr/>
                    <a:lstStyle/>
                    <a:p>
                      <a:endParaRPr lang="de-DE" sz="1600" dirty="0"/>
                    </a:p>
                  </a:txBody>
                  <a:tcPr/>
                </a:tc>
                <a:extLst>
                  <a:ext uri="{0D108BD9-81ED-4DB2-BD59-A6C34878D82A}">
                    <a16:rowId xmlns:a16="http://schemas.microsoft.com/office/drawing/2014/main" val="10000"/>
                  </a:ext>
                </a:extLst>
              </a:tr>
              <a:tr h="370840">
                <a:tc>
                  <a:txBody>
                    <a:bodyPr/>
                    <a:lstStyle/>
                    <a:p>
                      <a:r>
                        <a:rPr lang="de-DE" sz="1600" dirty="0"/>
                        <a:t>7.00 Uhr – 7.30 Uhr</a:t>
                      </a:r>
                    </a:p>
                  </a:txBody>
                  <a:tcPr/>
                </a:tc>
                <a:tc>
                  <a:txBody>
                    <a:bodyPr/>
                    <a:lstStyle/>
                    <a:p>
                      <a:r>
                        <a:rPr lang="de-DE" sz="1600" dirty="0"/>
                        <a:t>Ankommen</a:t>
                      </a:r>
                      <a:r>
                        <a:rPr lang="de-DE" sz="1600" baseline="0" dirty="0"/>
                        <a:t> in der Schule</a:t>
                      </a:r>
                      <a:endParaRPr lang="de-DE" sz="1600" dirty="0"/>
                    </a:p>
                  </a:txBody>
                  <a:tcPr/>
                </a:tc>
                <a:extLst>
                  <a:ext uri="{0D108BD9-81ED-4DB2-BD59-A6C34878D82A}">
                    <a16:rowId xmlns:a16="http://schemas.microsoft.com/office/drawing/2014/main" val="10001"/>
                  </a:ext>
                </a:extLst>
              </a:tr>
              <a:tr h="370840">
                <a:tc>
                  <a:txBody>
                    <a:bodyPr/>
                    <a:lstStyle/>
                    <a:p>
                      <a:r>
                        <a:rPr lang="de-DE" sz="1600" dirty="0"/>
                        <a:t>7.30 Uhr – 9.15 Uhr</a:t>
                      </a:r>
                    </a:p>
                  </a:txBody>
                  <a:tcPr/>
                </a:tc>
                <a:tc>
                  <a:txBody>
                    <a:bodyPr/>
                    <a:lstStyle/>
                    <a:p>
                      <a:r>
                        <a:rPr lang="de-DE" sz="1600" b="1" dirty="0"/>
                        <a:t>1. Block, </a:t>
                      </a:r>
                      <a:r>
                        <a:rPr lang="de-DE" sz="1600" dirty="0"/>
                        <a:t>inklusive</a:t>
                      </a:r>
                      <a:r>
                        <a:rPr lang="de-DE" sz="1600" baseline="0" dirty="0"/>
                        <a:t> individueller Pause und Frühstückspause</a:t>
                      </a:r>
                      <a:endParaRPr lang="de-DE" sz="1600" dirty="0"/>
                    </a:p>
                  </a:txBody>
                  <a:tcPr/>
                </a:tc>
                <a:extLst>
                  <a:ext uri="{0D108BD9-81ED-4DB2-BD59-A6C34878D82A}">
                    <a16:rowId xmlns:a16="http://schemas.microsoft.com/office/drawing/2014/main" val="10002"/>
                  </a:ext>
                </a:extLst>
              </a:tr>
              <a:tr h="370840">
                <a:tc>
                  <a:txBody>
                    <a:bodyPr/>
                    <a:lstStyle/>
                    <a:p>
                      <a:r>
                        <a:rPr lang="de-DE" sz="1600" dirty="0"/>
                        <a:t>9.15 Uhr – 9.35 Uhr</a:t>
                      </a:r>
                    </a:p>
                  </a:txBody>
                  <a:tcPr/>
                </a:tc>
                <a:tc>
                  <a:txBody>
                    <a:bodyPr/>
                    <a:lstStyle/>
                    <a:p>
                      <a:r>
                        <a:rPr lang="de-DE" sz="1600" dirty="0" err="1"/>
                        <a:t>Hofpause</a:t>
                      </a:r>
                      <a:endParaRPr lang="de-DE" sz="1600" dirty="0"/>
                    </a:p>
                  </a:txBody>
                  <a:tcPr/>
                </a:tc>
                <a:extLst>
                  <a:ext uri="{0D108BD9-81ED-4DB2-BD59-A6C34878D82A}">
                    <a16:rowId xmlns:a16="http://schemas.microsoft.com/office/drawing/2014/main" val="10003"/>
                  </a:ext>
                </a:extLst>
              </a:tr>
              <a:tr h="370840">
                <a:tc>
                  <a:txBody>
                    <a:bodyPr/>
                    <a:lstStyle/>
                    <a:p>
                      <a:r>
                        <a:rPr lang="de-DE" sz="1600" dirty="0"/>
                        <a:t>9.35 Uhr – 11.10 Uhr</a:t>
                      </a:r>
                    </a:p>
                  </a:txBody>
                  <a:tcPr/>
                </a:tc>
                <a:tc>
                  <a:txBody>
                    <a:bodyPr/>
                    <a:lstStyle/>
                    <a:p>
                      <a:r>
                        <a:rPr lang="de-DE" sz="1600" b="1" dirty="0"/>
                        <a:t>2. Block</a:t>
                      </a:r>
                      <a:r>
                        <a:rPr lang="de-DE" sz="1600" dirty="0"/>
                        <a:t>, inklusive individueller Pause</a:t>
                      </a:r>
                    </a:p>
                  </a:txBody>
                  <a:tcPr/>
                </a:tc>
                <a:extLst>
                  <a:ext uri="{0D108BD9-81ED-4DB2-BD59-A6C34878D82A}">
                    <a16:rowId xmlns:a16="http://schemas.microsoft.com/office/drawing/2014/main" val="10004"/>
                  </a:ext>
                </a:extLst>
              </a:tr>
              <a:tr h="370840">
                <a:tc>
                  <a:txBody>
                    <a:bodyPr/>
                    <a:lstStyle/>
                    <a:p>
                      <a:r>
                        <a:rPr lang="de-DE" sz="1600" dirty="0"/>
                        <a:t>11.10 Uhr – 11.30 Uhr</a:t>
                      </a:r>
                    </a:p>
                  </a:txBody>
                  <a:tcPr/>
                </a:tc>
                <a:tc>
                  <a:txBody>
                    <a:bodyPr/>
                    <a:lstStyle/>
                    <a:p>
                      <a:r>
                        <a:rPr lang="de-DE" sz="1600" dirty="0" err="1"/>
                        <a:t>Hofpause</a:t>
                      </a:r>
                      <a:endParaRPr lang="de-DE" sz="1600" dirty="0"/>
                    </a:p>
                  </a:txBody>
                  <a:tcPr/>
                </a:tc>
                <a:extLst>
                  <a:ext uri="{0D108BD9-81ED-4DB2-BD59-A6C34878D82A}">
                    <a16:rowId xmlns:a16="http://schemas.microsoft.com/office/drawing/2014/main" val="10005"/>
                  </a:ext>
                </a:extLst>
              </a:tr>
              <a:tr h="370840">
                <a:tc>
                  <a:txBody>
                    <a:bodyPr/>
                    <a:lstStyle/>
                    <a:p>
                      <a:r>
                        <a:rPr lang="de-DE" sz="1600" dirty="0"/>
                        <a:t>11.30 Uhr – 12.30 Uhr</a:t>
                      </a:r>
                    </a:p>
                    <a:p>
                      <a:endParaRPr lang="de-DE" sz="1600" dirty="0"/>
                    </a:p>
                    <a:p>
                      <a:r>
                        <a:rPr lang="de-DE" sz="1600" dirty="0"/>
                        <a:t>12.30 Uhr – 13.15 Uhr</a:t>
                      </a:r>
                    </a:p>
                  </a:txBody>
                  <a:tcPr/>
                </a:tc>
                <a:tc>
                  <a:txBody>
                    <a:bodyPr/>
                    <a:lstStyle/>
                    <a:p>
                      <a:r>
                        <a:rPr lang="de-DE" sz="1600" b="1" dirty="0"/>
                        <a:t>5.</a:t>
                      </a:r>
                      <a:r>
                        <a:rPr lang="de-DE" sz="1600" b="1" baseline="0" dirty="0"/>
                        <a:t> Stunde </a:t>
                      </a:r>
                      <a:r>
                        <a:rPr lang="de-DE" sz="1600" b="0" baseline="0" dirty="0"/>
                        <a:t>inklusive Mittagspause</a:t>
                      </a:r>
                      <a:endParaRPr lang="de-DE" sz="1600" b="0" dirty="0"/>
                    </a:p>
                    <a:p>
                      <a:endParaRPr lang="de-DE" sz="1600" dirty="0"/>
                    </a:p>
                    <a:p>
                      <a:r>
                        <a:rPr lang="de-DE" sz="1600" b="1" dirty="0"/>
                        <a:t>6.</a:t>
                      </a:r>
                      <a:r>
                        <a:rPr lang="de-DE" sz="1600" b="1" baseline="0" dirty="0"/>
                        <a:t> Stunde</a:t>
                      </a:r>
                      <a:endParaRPr lang="de-DE" sz="1600" b="1"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524939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701674"/>
          </a:xfrm>
        </p:spPr>
        <p:txBody>
          <a:bodyPr/>
          <a:lstStyle/>
          <a:p>
            <a:r>
              <a:rPr lang="de-DE" dirty="0"/>
              <a:t>§4 trifft Festlegungen für Unterrichtszeiten und die Pausen</a:t>
            </a:r>
          </a:p>
        </p:txBody>
      </p:sp>
      <p:sp>
        <p:nvSpPr>
          <p:cNvPr id="3" name="Inhaltsplatzhalter 2"/>
          <p:cNvSpPr>
            <a:spLocks noGrp="1"/>
          </p:cNvSpPr>
          <p:nvPr>
            <p:ph idx="1"/>
          </p:nvPr>
        </p:nvSpPr>
        <p:spPr>
          <a:xfrm>
            <a:off x="838200" y="1066800"/>
            <a:ext cx="10972800" cy="4800600"/>
          </a:xfrm>
        </p:spPr>
        <p:txBody>
          <a:bodyPr>
            <a:normAutofit/>
          </a:bodyPr>
          <a:lstStyle/>
          <a:p>
            <a:r>
              <a:rPr lang="de-DE" sz="1600" dirty="0"/>
              <a:t>Ich frühstücke in meinem Klassenraum. </a:t>
            </a:r>
          </a:p>
          <a:p>
            <a:r>
              <a:rPr lang="de-DE" sz="1600" dirty="0"/>
              <a:t>Ich achte gemeinsam mit meinen Eltern auf ein gesundes Frühstück. </a:t>
            </a:r>
          </a:p>
          <a:p>
            <a:r>
              <a:rPr lang="de-DE" sz="1600" dirty="0"/>
              <a:t>Ich frühstücke in Ruhe an meinem Platz.</a:t>
            </a:r>
          </a:p>
          <a:p>
            <a:r>
              <a:rPr lang="de-DE" sz="1600" dirty="0"/>
              <a:t>Die Hofpausen verbringe ich auf dem Schulhof., wenn ich in der SEP bin, darf ich in der ersten </a:t>
            </a:r>
            <a:r>
              <a:rPr lang="de-DE" sz="1600" dirty="0" err="1"/>
              <a:t>Hofpause</a:t>
            </a:r>
            <a:r>
              <a:rPr lang="de-DE" sz="1600" dirty="0"/>
              <a:t> auf dem Fußballplatz Fußball spielen, wenn ich in der 3. oder 4. Klasse bin, darf ich in der zweiten </a:t>
            </a:r>
            <a:r>
              <a:rPr lang="de-DE" sz="1600" dirty="0" err="1"/>
              <a:t>Hofpause</a:t>
            </a:r>
            <a:r>
              <a:rPr lang="de-DE" sz="1600" dirty="0"/>
              <a:t> auf dem Fußballplatz Fußball spielen.</a:t>
            </a:r>
          </a:p>
          <a:p>
            <a:r>
              <a:rPr lang="de-DE" sz="1600" dirty="0"/>
              <a:t>Ich benutze die Eingangstür (Haupteingang)</a:t>
            </a:r>
          </a:p>
          <a:p>
            <a:r>
              <a:rPr lang="de-DE" sz="1600" dirty="0"/>
              <a:t>In der </a:t>
            </a:r>
            <a:r>
              <a:rPr lang="de-DE" sz="1600" dirty="0" err="1"/>
              <a:t>Hofpause</a:t>
            </a:r>
            <a:r>
              <a:rPr lang="de-DE" sz="1600" dirty="0"/>
              <a:t> spiele ich friedlich mit meinen Mitschülern. Bei Konflikten wende ich die „Goldene Regel“ an.</a:t>
            </a:r>
          </a:p>
          <a:p>
            <a:r>
              <a:rPr lang="de-DE" sz="1600" dirty="0"/>
              <a:t>Ich darf mir an der Spielzeugausgabe Hofspiele holen und bringe sie am Ende der Pause wieder zurück.</a:t>
            </a:r>
          </a:p>
          <a:p>
            <a:r>
              <a:rPr lang="de-DE" sz="1600" dirty="0"/>
              <a:t>Ich achte auf die Pflanzen und Bäume auf dem Schulhof.</a:t>
            </a:r>
          </a:p>
          <a:p>
            <a:r>
              <a:rPr lang="de-DE" sz="1600" dirty="0"/>
              <a:t>           Bei Schnee und Eis erfreue ich mich an der weißen Pracht und baue z.B. einen Schneemann.</a:t>
            </a:r>
          </a:p>
          <a:p>
            <a:r>
              <a:rPr lang="de-DE" sz="1600" dirty="0"/>
              <a:t>           Ich weiß, Schneebälle und Eisbahnen sind gefährlich.</a:t>
            </a:r>
          </a:p>
          <a:p>
            <a:pPr marL="0" indent="0">
              <a:buNone/>
            </a:pPr>
            <a:endParaRPr lang="de-DE" dirty="0"/>
          </a:p>
        </p:txBody>
      </p:sp>
    </p:spTree>
    <p:extLst>
      <p:ext uri="{BB962C8B-B14F-4D97-AF65-F5344CB8AC3E}">
        <p14:creationId xmlns:p14="http://schemas.microsoft.com/office/powerpoint/2010/main" val="221872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9829800" cy="701674"/>
          </a:xfrm>
        </p:spPr>
        <p:txBody>
          <a:bodyPr/>
          <a:lstStyle/>
          <a:p>
            <a:r>
              <a:rPr lang="de-DE" dirty="0"/>
              <a:t>§4 trifft Festlegungen für Unterrichtszeiten und die Pausen</a:t>
            </a:r>
          </a:p>
        </p:txBody>
      </p:sp>
      <p:sp>
        <p:nvSpPr>
          <p:cNvPr id="3" name="Inhaltsplatzhalter 2"/>
          <p:cNvSpPr>
            <a:spLocks noGrp="1"/>
          </p:cNvSpPr>
          <p:nvPr>
            <p:ph idx="1"/>
          </p:nvPr>
        </p:nvSpPr>
        <p:spPr>
          <a:xfrm>
            <a:off x="838200" y="1066800"/>
            <a:ext cx="10972800" cy="4800600"/>
          </a:xfrm>
        </p:spPr>
        <p:txBody>
          <a:bodyPr/>
          <a:lstStyle/>
          <a:p>
            <a:r>
              <a:rPr lang="de-DE" sz="1600" dirty="0"/>
              <a:t>In einer Regenpause bleibe ich im Klassenraum und spiele dort friedlich.</a:t>
            </a:r>
          </a:p>
          <a:p>
            <a:r>
              <a:rPr lang="de-DE" sz="1600" dirty="0"/>
              <a:t>Mein Mittagessen nehme ich mit der Klasse im Essenraum ein.</a:t>
            </a:r>
          </a:p>
          <a:p>
            <a:r>
              <a:rPr lang="de-DE" sz="1600" dirty="0"/>
              <a:t>Ich stelle mich an der Ausgabe an und nenne dort mein Wahlessen.</a:t>
            </a:r>
          </a:p>
          <a:p>
            <a:r>
              <a:rPr lang="de-DE" sz="1600" dirty="0"/>
              <a:t>Ich suche mir einen Platz, esse leise und halte mich an die Tischsitten.</a:t>
            </a:r>
          </a:p>
          <a:p>
            <a:r>
              <a:rPr lang="de-DE" sz="1600" dirty="0"/>
              <a:t>Nach dem Essen achten wir auf einen abgewischten Tisch und </a:t>
            </a:r>
            <a:r>
              <a:rPr lang="de-DE" sz="1600" dirty="0" err="1"/>
              <a:t>rangestellte</a:t>
            </a:r>
            <a:r>
              <a:rPr lang="de-DE" sz="1600" dirty="0"/>
              <a:t> Stühle.</a:t>
            </a:r>
          </a:p>
          <a:p>
            <a:r>
              <a:rPr lang="de-DE" sz="1600" dirty="0"/>
              <a:t>Das Schulgelände verlasse ich nur nach Unterrichtsschluss oder wenn mich meine Eltern/Großeltern abholen.</a:t>
            </a:r>
            <a:endParaRPr lang="de-DE" dirty="0"/>
          </a:p>
        </p:txBody>
      </p:sp>
    </p:spTree>
    <p:extLst>
      <p:ext uri="{BB962C8B-B14F-4D97-AF65-F5344CB8AC3E}">
        <p14:creationId xmlns:p14="http://schemas.microsoft.com/office/powerpoint/2010/main" val="3524515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Kleine Freunde 40 64 x 22 86">
  <a:themeElements>
    <a:clrScheme name="ChildrenFriends">
      <a:dk1>
        <a:srgbClr val="404040"/>
      </a:dk1>
      <a:lt1>
        <a:sysClr val="window" lastClr="FFFFFF"/>
      </a:lt1>
      <a:dk2>
        <a:srgbClr val="000000"/>
      </a:dk2>
      <a:lt2>
        <a:srgbClr val="EAEAEA"/>
      </a:lt2>
      <a:accent1>
        <a:srgbClr val="A63121"/>
      </a:accent1>
      <a:accent2>
        <a:srgbClr val="318DCB"/>
      </a:accent2>
      <a:accent3>
        <a:srgbClr val="F28330"/>
      </a:accent3>
      <a:accent4>
        <a:srgbClr val="50B852"/>
      </a:accent4>
      <a:accent5>
        <a:srgbClr val="EEAD1D"/>
      </a:accent5>
      <a:accent6>
        <a:srgbClr val="A68555"/>
      </a:accent6>
      <a:hlink>
        <a:srgbClr val="F28330"/>
      </a:hlink>
      <a:folHlink>
        <a:srgbClr val="96969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ausordnung 2" id="{F790D556-72A6-4C87-83CF-1309074727C5}" vid="{5E3C6480-3C7D-4036-B92D-0931D8C34EA2}"/>
    </a:ext>
  </a:extLst>
</a:theme>
</file>

<file path=ppt/theme/theme2.xml><?xml version="1.0" encoding="utf-8"?>
<a:theme xmlns:a="http://schemas.openxmlformats.org/drawingml/2006/main" name="Office Theme">
  <a:themeElements>
    <a:clrScheme name="ChildrenFriends">
      <a:dk1>
        <a:srgbClr val="404040"/>
      </a:dk1>
      <a:lt1>
        <a:sysClr val="window" lastClr="FFFFFF"/>
      </a:lt1>
      <a:dk2>
        <a:srgbClr val="000000"/>
      </a:dk2>
      <a:lt2>
        <a:srgbClr val="EAEAEA"/>
      </a:lt2>
      <a:accent1>
        <a:srgbClr val="A63121"/>
      </a:accent1>
      <a:accent2>
        <a:srgbClr val="318DCB"/>
      </a:accent2>
      <a:accent3>
        <a:srgbClr val="F28330"/>
      </a:accent3>
      <a:accent4>
        <a:srgbClr val="50B852"/>
      </a:accent4>
      <a:accent5>
        <a:srgbClr val="EEAD1D"/>
      </a:accent5>
      <a:accent6>
        <a:srgbClr val="A68555"/>
      </a:accent6>
      <a:hlink>
        <a:srgbClr val="F28330"/>
      </a:hlink>
      <a:folHlink>
        <a:srgbClr val="96969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ildrenFriends">
      <a:dk1>
        <a:srgbClr val="404040"/>
      </a:dk1>
      <a:lt1>
        <a:sysClr val="window" lastClr="FFFFFF"/>
      </a:lt1>
      <a:dk2>
        <a:srgbClr val="000000"/>
      </a:dk2>
      <a:lt2>
        <a:srgbClr val="EAEAEA"/>
      </a:lt2>
      <a:accent1>
        <a:srgbClr val="A63121"/>
      </a:accent1>
      <a:accent2>
        <a:srgbClr val="318DCB"/>
      </a:accent2>
      <a:accent3>
        <a:srgbClr val="F28330"/>
      </a:accent3>
      <a:accent4>
        <a:srgbClr val="50B852"/>
      </a:accent4>
      <a:accent5>
        <a:srgbClr val="EEAD1D"/>
      </a:accent5>
      <a:accent6>
        <a:srgbClr val="A68555"/>
      </a:accent6>
      <a:hlink>
        <a:srgbClr val="F28330"/>
      </a:hlink>
      <a:folHlink>
        <a:srgbClr val="96969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84F1C7F-4517-454D-BA9E-24CE3E476B3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Hausordnung GS Gernrode</Template>
  <TotalTime>0</TotalTime>
  <Words>1846</Words>
  <Application>Microsoft Office PowerPoint</Application>
  <PresentationFormat>Breitbild</PresentationFormat>
  <Paragraphs>165</Paragraphs>
  <Slides>18</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18</vt:i4>
      </vt:variant>
    </vt:vector>
  </HeadingPairs>
  <TitlesOfParts>
    <vt:vector size="21" baseType="lpstr">
      <vt:lpstr>Arial</vt:lpstr>
      <vt:lpstr>Times New Roman</vt:lpstr>
      <vt:lpstr>Kleine Freunde 40 64 x 22 86</vt:lpstr>
      <vt:lpstr>Hausordnung </vt:lpstr>
      <vt:lpstr>Inhalt</vt:lpstr>
      <vt:lpstr>§1 legt Allgemeines zur Hausordnung fest</vt:lpstr>
      <vt:lpstr>§2 regelt ein friedliches Miteinander</vt:lpstr>
      <vt:lpstr>§2 regelt ein friedliches Miteinander</vt:lpstr>
      <vt:lpstr>§3 erklärt, welche Regeln gelten, wenn es doch mal       Streit gibt</vt:lpstr>
      <vt:lpstr>§4 trifft Festlegungen für Unterrichtszeiten und die Pausen</vt:lpstr>
      <vt:lpstr>§4 trifft Festlegungen für Unterrichtszeiten und die Pausen</vt:lpstr>
      <vt:lpstr>§4 trifft Festlegungen für Unterrichtszeiten und die Pausen</vt:lpstr>
      <vt:lpstr> §5 beschreibt Regeln für ein sauberes und sicheres        Schulhaus und Schulgelände</vt:lpstr>
      <vt:lpstr> §6 legt Regeln für den Unterricht fest</vt:lpstr>
      <vt:lpstr> §6 legt Regeln für den Unterricht fest</vt:lpstr>
      <vt:lpstr> §7 beschreibt Regeln für den Umgang mit Sachen</vt:lpstr>
      <vt:lpstr> §8 beinhaltet Wünsche an die Eltern </vt:lpstr>
      <vt:lpstr> §9 hält die Regeln für den Sportunterricht fest</vt:lpstr>
      <vt:lpstr> §10 sagt was ist, wenn ich diese Regeln einhalte</vt:lpstr>
      <vt:lpstr> §11 sagt was ist, wenn ich es nicht schaffe, diese Regeln        einzuhalten</vt:lpstr>
      <vt:lpstr>Das Hausrecht übt die Schulleitung aus.  Gäste der Schule werden gebeten, sich im Sekretariat anzumelden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2025-05-16T09:25:20Z</dcterms:created>
  <dcterms:modified xsi:type="dcterms:W3CDTF">2025-09-23T08:10:29Z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TC038961019991</vt:lpwstr>
  </property>
</Properties>
</file>